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handoutMasterIdLst>
    <p:handoutMasterId r:id="rId34"/>
  </p:handoutMasterIdLst>
  <p:sldIdLst>
    <p:sldId id="2134806516" r:id="rId2"/>
    <p:sldId id="2134806517" r:id="rId3"/>
    <p:sldId id="2147471318" r:id="rId4"/>
    <p:sldId id="2147471326" r:id="rId5"/>
    <p:sldId id="2147471299" r:id="rId6"/>
    <p:sldId id="2147471321" r:id="rId7"/>
    <p:sldId id="2147471319" r:id="rId8"/>
    <p:sldId id="2147471297" r:id="rId9"/>
    <p:sldId id="2147471320" r:id="rId10"/>
    <p:sldId id="2147471273" r:id="rId11"/>
    <p:sldId id="2147471314" r:id="rId12"/>
    <p:sldId id="2147471317" r:id="rId13"/>
    <p:sldId id="2147471330" r:id="rId14"/>
    <p:sldId id="2147471296" r:id="rId15"/>
    <p:sldId id="2147471315" r:id="rId16"/>
    <p:sldId id="2147471316" r:id="rId17"/>
    <p:sldId id="2147471336" r:id="rId18"/>
    <p:sldId id="2147471301" r:id="rId19"/>
    <p:sldId id="2147471331" r:id="rId20"/>
    <p:sldId id="2147471332" r:id="rId21"/>
    <p:sldId id="2147471335" r:id="rId22"/>
    <p:sldId id="2147471334" r:id="rId23"/>
    <p:sldId id="2147471303" r:id="rId24"/>
    <p:sldId id="2147471322" r:id="rId25"/>
    <p:sldId id="2147471323" r:id="rId26"/>
    <p:sldId id="2147471324" r:id="rId27"/>
    <p:sldId id="2147471325" r:id="rId28"/>
    <p:sldId id="2147471327" r:id="rId29"/>
    <p:sldId id="2147471328" r:id="rId30"/>
    <p:sldId id="2147471329" r:id="rId31"/>
    <p:sldId id="2147471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696EBA4-1B12-6345-8389-A53EA9916143}">
          <p14:sldIdLst>
            <p14:sldId id="2134806516"/>
            <p14:sldId id="2134806517"/>
            <p14:sldId id="2147471318"/>
            <p14:sldId id="2147471326"/>
            <p14:sldId id="2147471299"/>
            <p14:sldId id="2147471321"/>
            <p14:sldId id="2147471319"/>
            <p14:sldId id="2147471297"/>
            <p14:sldId id="2147471320"/>
            <p14:sldId id="2147471273"/>
            <p14:sldId id="2147471314"/>
            <p14:sldId id="2147471317"/>
            <p14:sldId id="2147471330"/>
            <p14:sldId id="2147471296"/>
            <p14:sldId id="2147471315"/>
            <p14:sldId id="2147471316"/>
            <p14:sldId id="2147471336"/>
            <p14:sldId id="2147471301"/>
            <p14:sldId id="2147471331"/>
            <p14:sldId id="2147471332"/>
            <p14:sldId id="2147471335"/>
            <p14:sldId id="2147471334"/>
            <p14:sldId id="2147471303"/>
            <p14:sldId id="2147471322"/>
            <p14:sldId id="2147471323"/>
            <p14:sldId id="2147471324"/>
            <p14:sldId id="2147471325"/>
            <p14:sldId id="2147471327"/>
            <p14:sldId id="2147471328"/>
            <p14:sldId id="2147471329"/>
            <p14:sldId id="2147471295"/>
          </p14:sldIdLst>
        </p14:section>
      </p14:sectionLst>
    </p:ex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6959F3-CEB3-497B-81FE-E7A7D71C0443}" v="3" dt="2025-01-28T11:27:30.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44" autoAdjust="0"/>
    <p:restoredTop sz="94601" autoAdjust="0"/>
  </p:normalViewPr>
  <p:slideViewPr>
    <p:cSldViewPr snapToGrid="0">
      <p:cViewPr varScale="1">
        <p:scale>
          <a:sx n="77" d="100"/>
          <a:sy n="77" d="100"/>
        </p:scale>
        <p:origin x="496" y="56"/>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chal, Ronakkumar (Cognizant)" userId="1c0fa59b-038f-4df1-af34-35df8c5ff856" providerId="ADAL" clId="{D06959F3-CEB3-497B-81FE-E7A7D71C0443}"/>
    <pc:docChg chg="modSld">
      <pc:chgData name="Panchal, Ronakkumar (Cognizant)" userId="1c0fa59b-038f-4df1-af34-35df8c5ff856" providerId="ADAL" clId="{D06959F3-CEB3-497B-81FE-E7A7D71C0443}" dt="2025-01-28T11:27:26.510" v="1"/>
      <pc:docMkLst>
        <pc:docMk/>
      </pc:docMkLst>
      <pc:sldChg chg="addSp modSp mod">
        <pc:chgData name="Panchal, Ronakkumar (Cognizant)" userId="1c0fa59b-038f-4df1-af34-35df8c5ff856" providerId="ADAL" clId="{D06959F3-CEB3-497B-81FE-E7A7D71C0443}" dt="2025-01-28T11:27:26.510" v="1"/>
        <pc:sldMkLst>
          <pc:docMk/>
          <pc:sldMk cId="652138306" sldId="2147471295"/>
        </pc:sldMkLst>
        <pc:spChg chg="mod">
          <ac:chgData name="Panchal, Ronakkumar (Cognizant)" userId="1c0fa59b-038f-4df1-af34-35df8c5ff856" providerId="ADAL" clId="{D06959F3-CEB3-497B-81FE-E7A7D71C0443}" dt="2025-01-28T11:27:25.169" v="0" actId="20577"/>
          <ac:spMkLst>
            <pc:docMk/>
            <pc:sldMk cId="652138306" sldId="2147471295"/>
            <ac:spMk id="2" creationId="{7A2F48FB-30B6-3B0B-AEB7-7E4F678DED3C}"/>
          </ac:spMkLst>
        </pc:spChg>
        <pc:spChg chg="add">
          <ac:chgData name="Panchal, Ronakkumar (Cognizant)" userId="1c0fa59b-038f-4df1-af34-35df8c5ff856" providerId="ADAL" clId="{D06959F3-CEB3-497B-81FE-E7A7D71C0443}" dt="2025-01-28T11:27:26.510" v="1"/>
          <ac:spMkLst>
            <pc:docMk/>
            <pc:sldMk cId="652138306" sldId="2147471295"/>
            <ac:spMk id="6" creationId="{B8B9A517-17BF-45FD-1509-6F9BB31337F3}"/>
          </ac:spMkLst>
        </pc:spChg>
      </pc:sldChg>
    </pc:docChg>
  </pc:docChgLst>
  <pc:docChgLst>
    <pc:chgData name="Panchal, Ronakkumar (Cognizant)" userId="1c0fa59b-038f-4df1-af34-35df8c5ff856" providerId="ADAL" clId="{6317EC1B-C9B4-4030-A42F-546047065E1B}"/>
    <pc:docChg chg="undo redo custSel addSld delSld modSld sldOrd modSection">
      <pc:chgData name="Panchal, Ronakkumar (Cognizant)" userId="1c0fa59b-038f-4df1-af34-35df8c5ff856" providerId="ADAL" clId="{6317EC1B-C9B4-4030-A42F-546047065E1B}" dt="2024-12-03T14:44:33.020" v="1964" actId="113"/>
      <pc:docMkLst>
        <pc:docMk/>
      </pc:docMkLst>
      <pc:sldChg chg="modSp mod">
        <pc:chgData name="Panchal, Ronakkumar (Cognizant)" userId="1c0fa59b-038f-4df1-af34-35df8c5ff856" providerId="ADAL" clId="{6317EC1B-C9B4-4030-A42F-546047065E1B}" dt="2024-12-02T09:35:16.470" v="245" actId="20577"/>
        <pc:sldMkLst>
          <pc:docMk/>
          <pc:sldMk cId="2499616378" sldId="2134806516"/>
        </pc:sldMkLst>
        <pc:spChg chg="mod">
          <ac:chgData name="Panchal, Ronakkumar (Cognizant)" userId="1c0fa59b-038f-4df1-af34-35df8c5ff856" providerId="ADAL" clId="{6317EC1B-C9B4-4030-A42F-546047065E1B}" dt="2024-12-02T09:35:16.470" v="245" actId="20577"/>
          <ac:spMkLst>
            <pc:docMk/>
            <pc:sldMk cId="2499616378" sldId="2134806516"/>
            <ac:spMk id="4" creationId="{B7D25B54-6779-CD4A-A56B-DDD9A9221720}"/>
          </ac:spMkLst>
        </pc:spChg>
        <pc:spChg chg="mod">
          <ac:chgData name="Panchal, Ronakkumar (Cognizant)" userId="1c0fa59b-038f-4df1-af34-35df8c5ff856" providerId="ADAL" clId="{6317EC1B-C9B4-4030-A42F-546047065E1B}" dt="2024-12-02T09:13:32.467" v="16" actId="20577"/>
          <ac:spMkLst>
            <pc:docMk/>
            <pc:sldMk cId="2499616378" sldId="2134806516"/>
            <ac:spMk id="13" creationId="{857CFC46-4918-294E-BE34-E346CD875261}"/>
          </ac:spMkLst>
        </pc:spChg>
        <pc:spChg chg="mod">
          <ac:chgData name="Panchal, Ronakkumar (Cognizant)" userId="1c0fa59b-038f-4df1-af34-35df8c5ff856" providerId="ADAL" clId="{6317EC1B-C9B4-4030-A42F-546047065E1B}" dt="2024-12-02T09:13:25.755" v="14" actId="14100"/>
          <ac:spMkLst>
            <pc:docMk/>
            <pc:sldMk cId="2499616378" sldId="2134806516"/>
            <ac:spMk id="15" creationId="{55EC59C0-9CBA-8F4F-A32F-8F05A2B79F1B}"/>
          </ac:spMkLst>
        </pc:spChg>
      </pc:sldChg>
      <pc:sldChg chg="modSp mod">
        <pc:chgData name="Panchal, Ronakkumar (Cognizant)" userId="1c0fa59b-038f-4df1-af34-35df8c5ff856" providerId="ADAL" clId="{6317EC1B-C9B4-4030-A42F-546047065E1B}" dt="2024-12-03T12:04:54.922" v="1842" actId="6549"/>
        <pc:sldMkLst>
          <pc:docMk/>
          <pc:sldMk cId="1504389167" sldId="2134806517"/>
        </pc:sldMkLst>
        <pc:spChg chg="mod">
          <ac:chgData name="Panchal, Ronakkumar (Cognizant)" userId="1c0fa59b-038f-4df1-af34-35df8c5ff856" providerId="ADAL" clId="{6317EC1B-C9B4-4030-A42F-546047065E1B}" dt="2024-12-02T09:35:07.315" v="243" actId="20577"/>
          <ac:spMkLst>
            <pc:docMk/>
            <pc:sldMk cId="1504389167" sldId="2134806517"/>
            <ac:spMk id="4" creationId="{712BF71A-AD4E-0945-BEE3-696103A22940}"/>
          </ac:spMkLst>
        </pc:spChg>
        <pc:spChg chg="mod">
          <ac:chgData name="Panchal, Ronakkumar (Cognizant)" userId="1c0fa59b-038f-4df1-af34-35df8c5ff856" providerId="ADAL" clId="{6317EC1B-C9B4-4030-A42F-546047065E1B}" dt="2024-12-03T12:04:54.922" v="1842" actId="6549"/>
          <ac:spMkLst>
            <pc:docMk/>
            <pc:sldMk cId="1504389167" sldId="2134806517"/>
            <ac:spMk id="7" creationId="{787112FF-A7B6-4924-8515-0F3D3A8EF3A5}"/>
          </ac:spMkLst>
        </pc:spChg>
      </pc:sldChg>
      <pc:sldChg chg="addSp modSp mod">
        <pc:chgData name="Panchal, Ronakkumar (Cognizant)" userId="1c0fa59b-038f-4df1-af34-35df8c5ff856" providerId="ADAL" clId="{6317EC1B-C9B4-4030-A42F-546047065E1B}" dt="2024-12-03T11:51:27.950" v="1650" actId="113"/>
        <pc:sldMkLst>
          <pc:docMk/>
          <pc:sldMk cId="4172948565" sldId="2147471273"/>
        </pc:sldMkLst>
        <pc:spChg chg="add mod">
          <ac:chgData name="Panchal, Ronakkumar (Cognizant)" userId="1c0fa59b-038f-4df1-af34-35df8c5ff856" providerId="ADAL" clId="{6317EC1B-C9B4-4030-A42F-546047065E1B}" dt="2024-12-02T09:14:41.430" v="37" actId="20577"/>
          <ac:spMkLst>
            <pc:docMk/>
            <pc:sldMk cId="4172948565" sldId="2147471273"/>
            <ac:spMk id="2" creationId="{DF82A7DA-E0CC-D929-82EF-EF9881407F13}"/>
          </ac:spMkLst>
        </pc:spChg>
        <pc:spChg chg="mod">
          <ac:chgData name="Panchal, Ronakkumar (Cognizant)" userId="1c0fa59b-038f-4df1-af34-35df8c5ff856" providerId="ADAL" clId="{6317EC1B-C9B4-4030-A42F-546047065E1B}" dt="2024-12-02T16:39:34.694" v="1316" actId="20577"/>
          <ac:spMkLst>
            <pc:docMk/>
            <pc:sldMk cId="4172948565" sldId="2147471273"/>
            <ac:spMk id="4" creationId="{712BF71A-AD4E-0945-BEE3-696103A22940}"/>
          </ac:spMkLst>
        </pc:spChg>
        <pc:spChg chg="mod">
          <ac:chgData name="Panchal, Ronakkumar (Cognizant)" userId="1c0fa59b-038f-4df1-af34-35df8c5ff856" providerId="ADAL" clId="{6317EC1B-C9B4-4030-A42F-546047065E1B}" dt="2024-12-02T09:16:03.681" v="56" actId="20577"/>
          <ac:spMkLst>
            <pc:docMk/>
            <pc:sldMk cId="4172948565" sldId="2147471273"/>
            <ac:spMk id="13" creationId="{940326AF-9AF4-4242-89D1-A7F2393DF1A8}"/>
          </ac:spMkLst>
        </pc:spChg>
        <pc:spChg chg="mod">
          <ac:chgData name="Panchal, Ronakkumar (Cognizant)" userId="1c0fa59b-038f-4df1-af34-35df8c5ff856" providerId="ADAL" clId="{6317EC1B-C9B4-4030-A42F-546047065E1B}" dt="2024-12-03T11:51:27.950" v="1650" actId="113"/>
          <ac:spMkLst>
            <pc:docMk/>
            <pc:sldMk cId="4172948565" sldId="2147471273"/>
            <ac:spMk id="16" creationId="{EEF4FF99-AA3B-6B44-A01D-A956175BA2BB}"/>
          </ac:spMkLst>
        </pc:spChg>
      </pc:sldChg>
      <pc:sldChg chg="addSp delSp modSp mod">
        <pc:chgData name="Panchal, Ronakkumar (Cognizant)" userId="1c0fa59b-038f-4df1-af34-35df8c5ff856" providerId="ADAL" clId="{6317EC1B-C9B4-4030-A42F-546047065E1B}" dt="2024-12-02T18:31:28.818" v="1648"/>
        <pc:sldMkLst>
          <pc:docMk/>
          <pc:sldMk cId="652138306" sldId="2147471295"/>
        </pc:sldMkLst>
        <pc:spChg chg="add del mod">
          <ac:chgData name="Panchal, Ronakkumar (Cognizant)" userId="1c0fa59b-038f-4df1-af34-35df8c5ff856" providerId="ADAL" clId="{6317EC1B-C9B4-4030-A42F-546047065E1B}" dt="2024-12-02T18:31:28.818" v="1648"/>
          <ac:spMkLst>
            <pc:docMk/>
            <pc:sldMk cId="652138306" sldId="2147471295"/>
            <ac:spMk id="2" creationId="{7A2F48FB-30B6-3B0B-AEB7-7E4F678DED3C}"/>
          </ac:spMkLst>
        </pc:spChg>
      </pc:sldChg>
      <pc:sldChg chg="addSp modSp mod">
        <pc:chgData name="Panchal, Ronakkumar (Cognizant)" userId="1c0fa59b-038f-4df1-af34-35df8c5ff856" providerId="ADAL" clId="{6317EC1B-C9B4-4030-A42F-546047065E1B}" dt="2024-12-02T16:39:19.360" v="1312" actId="20577"/>
        <pc:sldMkLst>
          <pc:docMk/>
          <pc:sldMk cId="3146740862" sldId="2147471296"/>
        </pc:sldMkLst>
        <pc:spChg chg="mod">
          <ac:chgData name="Panchal, Ronakkumar (Cognizant)" userId="1c0fa59b-038f-4df1-af34-35df8c5ff856" providerId="ADAL" clId="{6317EC1B-C9B4-4030-A42F-546047065E1B}" dt="2024-12-02T09:19:48.114" v="71" actId="20577"/>
          <ac:spMkLst>
            <pc:docMk/>
            <pc:sldMk cId="3146740862" sldId="2147471296"/>
            <ac:spMk id="2" creationId="{12D13ADF-6459-ED22-11C7-888919797DDC}"/>
          </ac:spMkLst>
        </pc:spChg>
        <pc:spChg chg="mod">
          <ac:chgData name="Panchal, Ronakkumar (Cognizant)" userId="1c0fa59b-038f-4df1-af34-35df8c5ff856" providerId="ADAL" clId="{6317EC1B-C9B4-4030-A42F-546047065E1B}" dt="2024-12-02T09:20:02.831" v="75"/>
          <ac:spMkLst>
            <pc:docMk/>
            <pc:sldMk cId="3146740862" sldId="2147471296"/>
            <ac:spMk id="3" creationId="{928828B1-E0A2-3B33-0758-6B99D6E1634C}"/>
          </ac:spMkLst>
        </pc:spChg>
        <pc:spChg chg="mod">
          <ac:chgData name="Panchal, Ronakkumar (Cognizant)" userId="1c0fa59b-038f-4df1-af34-35df8c5ff856" providerId="ADAL" clId="{6317EC1B-C9B4-4030-A42F-546047065E1B}" dt="2024-12-02T16:39:19.360" v="1312" actId="20577"/>
          <ac:spMkLst>
            <pc:docMk/>
            <pc:sldMk cId="3146740862" sldId="2147471296"/>
            <ac:spMk id="4" creationId="{4D27A0BB-7193-234C-55A4-B33997B0BE5C}"/>
          </ac:spMkLst>
        </pc:spChg>
        <pc:spChg chg="add mod">
          <ac:chgData name="Panchal, Ronakkumar (Cognizant)" userId="1c0fa59b-038f-4df1-af34-35df8c5ff856" providerId="ADAL" clId="{6317EC1B-C9B4-4030-A42F-546047065E1B}" dt="2024-12-02T09:20:29.459" v="79" actId="108"/>
          <ac:spMkLst>
            <pc:docMk/>
            <pc:sldMk cId="3146740862" sldId="2147471296"/>
            <ac:spMk id="7" creationId="{E7E56ED3-50CA-69B5-DA40-DF9DD1534EA1}"/>
          </ac:spMkLst>
        </pc:spChg>
        <pc:picChg chg="add">
          <ac:chgData name="Panchal, Ronakkumar (Cognizant)" userId="1c0fa59b-038f-4df1-af34-35df8c5ff856" providerId="ADAL" clId="{6317EC1B-C9B4-4030-A42F-546047065E1B}" dt="2024-12-02T09:19:50.670" v="72"/>
          <ac:picMkLst>
            <pc:docMk/>
            <pc:sldMk cId="3146740862" sldId="2147471296"/>
            <ac:picMk id="1026" creationId="{66BA3DE1-1DA9-B498-3BE8-8848A7D234BF}"/>
          </ac:picMkLst>
        </pc:picChg>
      </pc:sldChg>
      <pc:sldChg chg="modSp mod ord">
        <pc:chgData name="Panchal, Ronakkumar (Cognizant)" userId="1c0fa59b-038f-4df1-af34-35df8c5ff856" providerId="ADAL" clId="{6317EC1B-C9B4-4030-A42F-546047065E1B}" dt="2024-12-02T17:04:15.462" v="1625" actId="20577"/>
        <pc:sldMkLst>
          <pc:docMk/>
          <pc:sldMk cId="4228772419" sldId="2147471297"/>
        </pc:sldMkLst>
        <pc:spChg chg="mod">
          <ac:chgData name="Panchal, Ronakkumar (Cognizant)" userId="1c0fa59b-038f-4df1-af34-35df8c5ff856" providerId="ADAL" clId="{6317EC1B-C9B4-4030-A42F-546047065E1B}" dt="2024-12-02T17:04:15.462" v="1625" actId="20577"/>
          <ac:spMkLst>
            <pc:docMk/>
            <pc:sldMk cId="4228772419" sldId="2147471297"/>
            <ac:spMk id="3" creationId="{D49C7B84-9643-06FB-2EB7-2187BB0FF47E}"/>
          </ac:spMkLst>
        </pc:spChg>
        <pc:spChg chg="mod">
          <ac:chgData name="Panchal, Ronakkumar (Cognizant)" userId="1c0fa59b-038f-4df1-af34-35df8c5ff856" providerId="ADAL" clId="{6317EC1B-C9B4-4030-A42F-546047065E1B}" dt="2024-12-02T16:39:48.273" v="1320" actId="20577"/>
          <ac:spMkLst>
            <pc:docMk/>
            <pc:sldMk cId="4228772419" sldId="2147471297"/>
            <ac:spMk id="4" creationId="{787E423A-7C1F-C941-5E70-16265DF7F878}"/>
          </ac:spMkLst>
        </pc:spChg>
      </pc:sldChg>
      <pc:sldChg chg="del">
        <pc:chgData name="Panchal, Ronakkumar (Cognizant)" userId="1c0fa59b-038f-4df1-af34-35df8c5ff856" providerId="ADAL" clId="{6317EC1B-C9B4-4030-A42F-546047065E1B}" dt="2024-12-02T16:29:56.406" v="518" actId="47"/>
        <pc:sldMkLst>
          <pc:docMk/>
          <pc:sldMk cId="2272483001" sldId="2147471298"/>
        </pc:sldMkLst>
      </pc:sldChg>
      <pc:sldChg chg="addSp modSp mod ord">
        <pc:chgData name="Panchal, Ronakkumar (Cognizant)" userId="1c0fa59b-038f-4df1-af34-35df8c5ff856" providerId="ADAL" clId="{6317EC1B-C9B4-4030-A42F-546047065E1B}" dt="2024-12-02T16:52:10.529" v="1559" actId="20577"/>
        <pc:sldMkLst>
          <pc:docMk/>
          <pc:sldMk cId="2864932680" sldId="2147471299"/>
        </pc:sldMkLst>
        <pc:spChg chg="mod">
          <ac:chgData name="Panchal, Ronakkumar (Cognizant)" userId="1c0fa59b-038f-4df1-af34-35df8c5ff856" providerId="ADAL" clId="{6317EC1B-C9B4-4030-A42F-546047065E1B}" dt="2024-12-02T16:49:11.334" v="1506" actId="1076"/>
          <ac:spMkLst>
            <pc:docMk/>
            <pc:sldMk cId="2864932680" sldId="2147471299"/>
            <ac:spMk id="2" creationId="{2D5242C7-8F89-2DA0-DC5F-7E80FD8E8A7A}"/>
          </ac:spMkLst>
        </pc:spChg>
        <pc:spChg chg="mod">
          <ac:chgData name="Panchal, Ronakkumar (Cognizant)" userId="1c0fa59b-038f-4df1-af34-35df8c5ff856" providerId="ADAL" clId="{6317EC1B-C9B4-4030-A42F-546047065E1B}" dt="2024-12-02T16:52:10.529" v="1559" actId="20577"/>
          <ac:spMkLst>
            <pc:docMk/>
            <pc:sldMk cId="2864932680" sldId="2147471299"/>
            <ac:spMk id="3" creationId="{5F2D0859-4822-58F0-8F14-E9890042BCFD}"/>
          </ac:spMkLst>
        </pc:spChg>
        <pc:spChg chg="mod">
          <ac:chgData name="Panchal, Ronakkumar (Cognizant)" userId="1c0fa59b-038f-4df1-af34-35df8c5ff856" providerId="ADAL" clId="{6317EC1B-C9B4-4030-A42F-546047065E1B}" dt="2024-12-02T16:40:07.999" v="1326" actId="20577"/>
          <ac:spMkLst>
            <pc:docMk/>
            <pc:sldMk cId="2864932680" sldId="2147471299"/>
            <ac:spMk id="4" creationId="{1287C52F-D3FE-A29A-6A58-37DC8778D23E}"/>
          </ac:spMkLst>
        </pc:spChg>
        <pc:spChg chg="add mod">
          <ac:chgData name="Panchal, Ronakkumar (Cognizant)" userId="1c0fa59b-038f-4df1-af34-35df8c5ff856" providerId="ADAL" clId="{6317EC1B-C9B4-4030-A42F-546047065E1B}" dt="2024-12-02T16:46:07.502" v="1489" actId="20577"/>
          <ac:spMkLst>
            <pc:docMk/>
            <pc:sldMk cId="2864932680" sldId="2147471299"/>
            <ac:spMk id="6" creationId="{6E3B0B7B-9B6A-FE45-E34D-4F2B78987B6E}"/>
          </ac:spMkLst>
        </pc:spChg>
        <pc:picChg chg="add mod">
          <ac:chgData name="Panchal, Ronakkumar (Cognizant)" userId="1c0fa59b-038f-4df1-af34-35df8c5ff856" providerId="ADAL" clId="{6317EC1B-C9B4-4030-A42F-546047065E1B}" dt="2024-12-02T16:49:01.701" v="1504" actId="14100"/>
          <ac:picMkLst>
            <pc:docMk/>
            <pc:sldMk cId="2864932680" sldId="2147471299"/>
            <ac:picMk id="9218" creationId="{59982C75-1045-DF6E-E92D-D04991F8A7A2}"/>
          </ac:picMkLst>
        </pc:picChg>
      </pc:sldChg>
      <pc:sldChg chg="modSp mod">
        <pc:chgData name="Panchal, Ronakkumar (Cognizant)" userId="1c0fa59b-038f-4df1-af34-35df8c5ff856" providerId="ADAL" clId="{6317EC1B-C9B4-4030-A42F-546047065E1B}" dt="2024-12-02T16:38:57.594" v="1304" actId="20577"/>
        <pc:sldMkLst>
          <pc:docMk/>
          <pc:sldMk cId="3321757450" sldId="2147471301"/>
        </pc:sldMkLst>
        <pc:spChg chg="mod">
          <ac:chgData name="Panchal, Ronakkumar (Cognizant)" userId="1c0fa59b-038f-4df1-af34-35df8c5ff856" providerId="ADAL" clId="{6317EC1B-C9B4-4030-A42F-546047065E1B}" dt="2024-12-02T16:38:57.594" v="1304" actId="20577"/>
          <ac:spMkLst>
            <pc:docMk/>
            <pc:sldMk cId="3321757450" sldId="2147471301"/>
            <ac:spMk id="4" creationId="{3525C4E8-C590-2AB5-6576-30B15B8D4459}"/>
          </ac:spMkLst>
        </pc:spChg>
      </pc:sldChg>
      <pc:sldChg chg="del">
        <pc:chgData name="Panchal, Ronakkumar (Cognizant)" userId="1c0fa59b-038f-4df1-af34-35df8c5ff856" providerId="ADAL" clId="{6317EC1B-C9B4-4030-A42F-546047065E1B}" dt="2024-12-02T16:29:56.406" v="518" actId="47"/>
        <pc:sldMkLst>
          <pc:docMk/>
          <pc:sldMk cId="1130521329" sldId="2147471302"/>
        </pc:sldMkLst>
      </pc:sldChg>
      <pc:sldChg chg="addSp delSp modSp mod">
        <pc:chgData name="Panchal, Ronakkumar (Cognizant)" userId="1c0fa59b-038f-4df1-af34-35df8c5ff856" providerId="ADAL" clId="{6317EC1B-C9B4-4030-A42F-546047065E1B}" dt="2024-12-02T16:54:55.180" v="1576" actId="478"/>
        <pc:sldMkLst>
          <pc:docMk/>
          <pc:sldMk cId="2344923494" sldId="2147471303"/>
        </pc:sldMkLst>
        <pc:spChg chg="mod">
          <ac:chgData name="Panchal, Ronakkumar (Cognizant)" userId="1c0fa59b-038f-4df1-af34-35df8c5ff856" providerId="ADAL" clId="{6317EC1B-C9B4-4030-A42F-546047065E1B}" dt="2024-12-02T16:34:21.341" v="1241" actId="13926"/>
          <ac:spMkLst>
            <pc:docMk/>
            <pc:sldMk cId="2344923494" sldId="2147471303"/>
            <ac:spMk id="2" creationId="{56AE7CF2-EB98-95C5-8C04-977EC199327D}"/>
          </ac:spMkLst>
        </pc:spChg>
        <pc:spChg chg="mod">
          <ac:chgData name="Panchal, Ronakkumar (Cognizant)" userId="1c0fa59b-038f-4df1-af34-35df8c5ff856" providerId="ADAL" clId="{6317EC1B-C9B4-4030-A42F-546047065E1B}" dt="2024-12-02T16:31:19.621" v="529"/>
          <ac:spMkLst>
            <pc:docMk/>
            <pc:sldMk cId="2344923494" sldId="2147471303"/>
            <ac:spMk id="3" creationId="{25D8D509-1DDC-750B-AD35-46BCCE23C683}"/>
          </ac:spMkLst>
        </pc:spChg>
        <pc:spChg chg="mod">
          <ac:chgData name="Panchal, Ronakkumar (Cognizant)" userId="1c0fa59b-038f-4df1-af34-35df8c5ff856" providerId="ADAL" clId="{6317EC1B-C9B4-4030-A42F-546047065E1B}" dt="2024-12-02T16:38:50.046" v="1302" actId="20577"/>
          <ac:spMkLst>
            <pc:docMk/>
            <pc:sldMk cId="2344923494" sldId="2147471303"/>
            <ac:spMk id="4" creationId="{9EE9DFF2-D3BF-9562-95D9-BC6F83A37200}"/>
          </ac:spMkLst>
        </pc:spChg>
        <pc:spChg chg="add mod">
          <ac:chgData name="Panchal, Ronakkumar (Cognizant)" userId="1c0fa59b-038f-4df1-af34-35df8c5ff856" providerId="ADAL" clId="{6317EC1B-C9B4-4030-A42F-546047065E1B}" dt="2024-12-02T16:54:50.044" v="1575"/>
          <ac:spMkLst>
            <pc:docMk/>
            <pc:sldMk cId="2344923494" sldId="2147471303"/>
            <ac:spMk id="7" creationId="{446CCD3D-54AA-2C4B-22BA-8A2558C9C219}"/>
          </ac:spMkLst>
        </pc:spChg>
      </pc:sldChg>
      <pc:sldChg chg="del">
        <pc:chgData name="Panchal, Ronakkumar (Cognizant)" userId="1c0fa59b-038f-4df1-af34-35df8c5ff856" providerId="ADAL" clId="{6317EC1B-C9B4-4030-A42F-546047065E1B}" dt="2024-12-02T16:29:56.406" v="518" actId="47"/>
        <pc:sldMkLst>
          <pc:docMk/>
          <pc:sldMk cId="640745936" sldId="2147471304"/>
        </pc:sldMkLst>
      </pc:sldChg>
      <pc:sldChg chg="del">
        <pc:chgData name="Panchal, Ronakkumar (Cognizant)" userId="1c0fa59b-038f-4df1-af34-35df8c5ff856" providerId="ADAL" clId="{6317EC1B-C9B4-4030-A42F-546047065E1B}" dt="2024-12-02T16:29:56.406" v="518" actId="47"/>
        <pc:sldMkLst>
          <pc:docMk/>
          <pc:sldMk cId="3116161370" sldId="2147471305"/>
        </pc:sldMkLst>
      </pc:sldChg>
      <pc:sldChg chg="del">
        <pc:chgData name="Panchal, Ronakkumar (Cognizant)" userId="1c0fa59b-038f-4df1-af34-35df8c5ff856" providerId="ADAL" clId="{6317EC1B-C9B4-4030-A42F-546047065E1B}" dt="2024-12-02T16:29:56.406" v="518" actId="47"/>
        <pc:sldMkLst>
          <pc:docMk/>
          <pc:sldMk cId="1414661836" sldId="2147471306"/>
        </pc:sldMkLst>
      </pc:sldChg>
      <pc:sldChg chg="del">
        <pc:chgData name="Panchal, Ronakkumar (Cognizant)" userId="1c0fa59b-038f-4df1-af34-35df8c5ff856" providerId="ADAL" clId="{6317EC1B-C9B4-4030-A42F-546047065E1B}" dt="2024-12-02T16:29:56.406" v="518" actId="47"/>
        <pc:sldMkLst>
          <pc:docMk/>
          <pc:sldMk cId="669163522" sldId="2147471307"/>
        </pc:sldMkLst>
      </pc:sldChg>
      <pc:sldChg chg="del">
        <pc:chgData name="Panchal, Ronakkumar (Cognizant)" userId="1c0fa59b-038f-4df1-af34-35df8c5ff856" providerId="ADAL" clId="{6317EC1B-C9B4-4030-A42F-546047065E1B}" dt="2024-12-02T16:29:56.406" v="518" actId="47"/>
        <pc:sldMkLst>
          <pc:docMk/>
          <pc:sldMk cId="947276797" sldId="2147471308"/>
        </pc:sldMkLst>
      </pc:sldChg>
      <pc:sldChg chg="del">
        <pc:chgData name="Panchal, Ronakkumar (Cognizant)" userId="1c0fa59b-038f-4df1-af34-35df8c5ff856" providerId="ADAL" clId="{6317EC1B-C9B4-4030-A42F-546047065E1B}" dt="2024-12-02T16:29:56.406" v="518" actId="47"/>
        <pc:sldMkLst>
          <pc:docMk/>
          <pc:sldMk cId="2599185375" sldId="2147471309"/>
        </pc:sldMkLst>
      </pc:sldChg>
      <pc:sldChg chg="del">
        <pc:chgData name="Panchal, Ronakkumar (Cognizant)" userId="1c0fa59b-038f-4df1-af34-35df8c5ff856" providerId="ADAL" clId="{6317EC1B-C9B4-4030-A42F-546047065E1B}" dt="2024-12-02T16:29:56.406" v="518" actId="47"/>
        <pc:sldMkLst>
          <pc:docMk/>
          <pc:sldMk cId="72710204" sldId="2147471310"/>
        </pc:sldMkLst>
      </pc:sldChg>
      <pc:sldChg chg="del">
        <pc:chgData name="Panchal, Ronakkumar (Cognizant)" userId="1c0fa59b-038f-4df1-af34-35df8c5ff856" providerId="ADAL" clId="{6317EC1B-C9B4-4030-A42F-546047065E1B}" dt="2024-12-02T16:29:56.406" v="518" actId="47"/>
        <pc:sldMkLst>
          <pc:docMk/>
          <pc:sldMk cId="4141871114" sldId="2147471311"/>
        </pc:sldMkLst>
      </pc:sldChg>
      <pc:sldChg chg="del">
        <pc:chgData name="Panchal, Ronakkumar (Cognizant)" userId="1c0fa59b-038f-4df1-af34-35df8c5ff856" providerId="ADAL" clId="{6317EC1B-C9B4-4030-A42F-546047065E1B}" dt="2024-12-02T16:29:56.406" v="518" actId="47"/>
        <pc:sldMkLst>
          <pc:docMk/>
          <pc:sldMk cId="2988977693" sldId="2147471312"/>
        </pc:sldMkLst>
      </pc:sldChg>
      <pc:sldChg chg="del">
        <pc:chgData name="Panchal, Ronakkumar (Cognizant)" userId="1c0fa59b-038f-4df1-af34-35df8c5ff856" providerId="ADAL" clId="{6317EC1B-C9B4-4030-A42F-546047065E1B}" dt="2024-12-02T16:29:56.406" v="518" actId="47"/>
        <pc:sldMkLst>
          <pc:docMk/>
          <pc:sldMk cId="856253847" sldId="2147471313"/>
        </pc:sldMkLst>
      </pc:sldChg>
      <pc:sldChg chg="addSp modSp add mod">
        <pc:chgData name="Panchal, Ronakkumar (Cognizant)" userId="1c0fa59b-038f-4df1-af34-35df8c5ff856" providerId="ADAL" clId="{6317EC1B-C9B4-4030-A42F-546047065E1B}" dt="2024-12-02T16:39:26.776" v="1314" actId="20577"/>
        <pc:sldMkLst>
          <pc:docMk/>
          <pc:sldMk cId="441264854" sldId="2147471314"/>
        </pc:sldMkLst>
        <pc:spChg chg="mod">
          <ac:chgData name="Panchal, Ronakkumar (Cognizant)" userId="1c0fa59b-038f-4df1-af34-35df8c5ff856" providerId="ADAL" clId="{6317EC1B-C9B4-4030-A42F-546047065E1B}" dt="2024-12-02T16:39:26.776" v="1314" actId="20577"/>
          <ac:spMkLst>
            <pc:docMk/>
            <pc:sldMk cId="441264854" sldId="2147471314"/>
            <ac:spMk id="4" creationId="{712BF71A-AD4E-0945-BEE3-696103A22940}"/>
          </ac:spMkLst>
        </pc:spChg>
        <pc:spChg chg="mod">
          <ac:chgData name="Panchal, Ronakkumar (Cognizant)" userId="1c0fa59b-038f-4df1-af34-35df8c5ff856" providerId="ADAL" clId="{6317EC1B-C9B4-4030-A42F-546047065E1B}" dt="2024-12-02T09:29:07.775" v="198" actId="20577"/>
          <ac:spMkLst>
            <pc:docMk/>
            <pc:sldMk cId="441264854" sldId="2147471314"/>
            <ac:spMk id="13" creationId="{940326AF-9AF4-4242-89D1-A7F2393DF1A8}"/>
          </ac:spMkLst>
        </pc:spChg>
        <pc:spChg chg="mod">
          <ac:chgData name="Panchal, Ronakkumar (Cognizant)" userId="1c0fa59b-038f-4df1-af34-35df8c5ff856" providerId="ADAL" clId="{6317EC1B-C9B4-4030-A42F-546047065E1B}" dt="2024-12-02T09:31:13.238" v="212" actId="113"/>
          <ac:spMkLst>
            <pc:docMk/>
            <pc:sldMk cId="441264854" sldId="2147471314"/>
            <ac:spMk id="16" creationId="{EEF4FF99-AA3B-6B44-A01D-A956175BA2BB}"/>
          </ac:spMkLst>
        </pc:spChg>
      </pc:sldChg>
      <pc:sldChg chg="addSp delSp modSp new mod">
        <pc:chgData name="Panchal, Ronakkumar (Cognizant)" userId="1c0fa59b-038f-4df1-af34-35df8c5ff856" providerId="ADAL" clId="{6317EC1B-C9B4-4030-A42F-546047065E1B}" dt="2024-12-03T11:53:14.998" v="1653" actId="14100"/>
        <pc:sldMkLst>
          <pc:docMk/>
          <pc:sldMk cId="2403572985" sldId="2147471315"/>
        </pc:sldMkLst>
        <pc:spChg chg="mod">
          <ac:chgData name="Panchal, Ronakkumar (Cognizant)" userId="1c0fa59b-038f-4df1-af34-35df8c5ff856" providerId="ADAL" clId="{6317EC1B-C9B4-4030-A42F-546047065E1B}" dt="2024-12-03T11:53:14.998" v="1653" actId="14100"/>
          <ac:spMkLst>
            <pc:docMk/>
            <pc:sldMk cId="2403572985" sldId="2147471315"/>
            <ac:spMk id="2" creationId="{F539A85D-DA5E-1B29-24E1-7D8656F770EC}"/>
          </ac:spMkLst>
        </pc:spChg>
        <pc:spChg chg="mod">
          <ac:chgData name="Panchal, Ronakkumar (Cognizant)" userId="1c0fa59b-038f-4df1-af34-35df8c5ff856" providerId="ADAL" clId="{6317EC1B-C9B4-4030-A42F-546047065E1B}" dt="2024-12-02T09:22:32.799" v="92" actId="20577"/>
          <ac:spMkLst>
            <pc:docMk/>
            <pc:sldMk cId="2403572985" sldId="2147471315"/>
            <ac:spMk id="3" creationId="{0BD9381E-DBD5-8D71-29D7-234514E95088}"/>
          </ac:spMkLst>
        </pc:spChg>
        <pc:spChg chg="mod">
          <ac:chgData name="Panchal, Ronakkumar (Cognizant)" userId="1c0fa59b-038f-4df1-af34-35df8c5ff856" providerId="ADAL" clId="{6317EC1B-C9B4-4030-A42F-546047065E1B}" dt="2024-12-02T16:39:13.056" v="1310" actId="20577"/>
          <ac:spMkLst>
            <pc:docMk/>
            <pc:sldMk cId="2403572985" sldId="2147471315"/>
            <ac:spMk id="4" creationId="{DFBBA46E-0022-D135-5D9E-6F7BD5B7CE90}"/>
          </ac:spMkLst>
        </pc:spChg>
      </pc:sldChg>
      <pc:sldChg chg="addSp delSp modSp new mod">
        <pc:chgData name="Panchal, Ronakkumar (Cognizant)" userId="1c0fa59b-038f-4df1-af34-35df8c5ff856" providerId="ADAL" clId="{6317EC1B-C9B4-4030-A42F-546047065E1B}" dt="2024-12-02T16:53:28.729" v="1562" actId="313"/>
        <pc:sldMkLst>
          <pc:docMk/>
          <pc:sldMk cId="3285836563" sldId="2147471316"/>
        </pc:sldMkLst>
        <pc:spChg chg="mod">
          <ac:chgData name="Panchal, Ronakkumar (Cognizant)" userId="1c0fa59b-038f-4df1-af34-35df8c5ff856" providerId="ADAL" clId="{6317EC1B-C9B4-4030-A42F-546047065E1B}" dt="2024-12-02T16:53:28.729" v="1562" actId="313"/>
          <ac:spMkLst>
            <pc:docMk/>
            <pc:sldMk cId="3285836563" sldId="2147471316"/>
            <ac:spMk id="3" creationId="{C54EBD61-AFE9-B791-2F86-87106B7A632A}"/>
          </ac:spMkLst>
        </pc:spChg>
        <pc:spChg chg="mod">
          <ac:chgData name="Panchal, Ronakkumar (Cognizant)" userId="1c0fa59b-038f-4df1-af34-35df8c5ff856" providerId="ADAL" clId="{6317EC1B-C9B4-4030-A42F-546047065E1B}" dt="2024-12-02T16:39:08.255" v="1308" actId="20577"/>
          <ac:spMkLst>
            <pc:docMk/>
            <pc:sldMk cId="3285836563" sldId="2147471316"/>
            <ac:spMk id="4" creationId="{A4028FDE-1037-3FE5-FE78-0C442102C6AF}"/>
          </ac:spMkLst>
        </pc:spChg>
        <pc:spChg chg="add mod">
          <ac:chgData name="Panchal, Ronakkumar (Cognizant)" userId="1c0fa59b-038f-4df1-af34-35df8c5ff856" providerId="ADAL" clId="{6317EC1B-C9B4-4030-A42F-546047065E1B}" dt="2024-12-02T09:26:01.571" v="130" actId="1076"/>
          <ac:spMkLst>
            <pc:docMk/>
            <pc:sldMk cId="3285836563" sldId="2147471316"/>
            <ac:spMk id="6" creationId="{5971DC6B-4F52-C47E-2AE1-9F9D7DF0812D}"/>
          </ac:spMkLst>
        </pc:spChg>
        <pc:picChg chg="add mod">
          <ac:chgData name="Panchal, Ronakkumar (Cognizant)" userId="1c0fa59b-038f-4df1-af34-35df8c5ff856" providerId="ADAL" clId="{6317EC1B-C9B4-4030-A42F-546047065E1B}" dt="2024-12-02T09:26:08.373" v="132" actId="1076"/>
          <ac:picMkLst>
            <pc:docMk/>
            <pc:sldMk cId="3285836563" sldId="2147471316"/>
            <ac:picMk id="2050" creationId="{D1E56DFF-5CC9-37DC-5E63-B51034942490}"/>
          </ac:picMkLst>
        </pc:picChg>
      </pc:sldChg>
      <pc:sldChg chg="addSp modSp new mod">
        <pc:chgData name="Panchal, Ronakkumar (Cognizant)" userId="1c0fa59b-038f-4df1-af34-35df8c5ff856" providerId="ADAL" clId="{6317EC1B-C9B4-4030-A42F-546047065E1B}" dt="2024-12-02T16:39:02.619" v="1306" actId="20577"/>
        <pc:sldMkLst>
          <pc:docMk/>
          <pc:sldMk cId="4262001577" sldId="2147471317"/>
        </pc:sldMkLst>
        <pc:spChg chg="mod">
          <ac:chgData name="Panchal, Ronakkumar (Cognizant)" userId="1c0fa59b-038f-4df1-af34-35df8c5ff856" providerId="ADAL" clId="{6317EC1B-C9B4-4030-A42F-546047065E1B}" dt="2024-12-02T09:24:51.657" v="121" actId="20577"/>
          <ac:spMkLst>
            <pc:docMk/>
            <pc:sldMk cId="4262001577" sldId="2147471317"/>
            <ac:spMk id="2" creationId="{57F265F2-A650-C15C-54BC-41ED7B28C8CA}"/>
          </ac:spMkLst>
        </pc:spChg>
        <pc:spChg chg="mod">
          <ac:chgData name="Panchal, Ronakkumar (Cognizant)" userId="1c0fa59b-038f-4df1-af34-35df8c5ff856" providerId="ADAL" clId="{6317EC1B-C9B4-4030-A42F-546047065E1B}" dt="2024-12-02T09:23:48.980" v="114"/>
          <ac:spMkLst>
            <pc:docMk/>
            <pc:sldMk cId="4262001577" sldId="2147471317"/>
            <ac:spMk id="3" creationId="{593CB5AB-EB06-EDEE-BEBE-9C1471B84360}"/>
          </ac:spMkLst>
        </pc:spChg>
        <pc:spChg chg="mod">
          <ac:chgData name="Panchal, Ronakkumar (Cognizant)" userId="1c0fa59b-038f-4df1-af34-35df8c5ff856" providerId="ADAL" clId="{6317EC1B-C9B4-4030-A42F-546047065E1B}" dt="2024-12-02T16:39:02.619" v="1306" actId="20577"/>
          <ac:spMkLst>
            <pc:docMk/>
            <pc:sldMk cId="4262001577" sldId="2147471317"/>
            <ac:spMk id="4" creationId="{9B23B916-AE1E-5717-7E56-DEC3682B5ACC}"/>
          </ac:spMkLst>
        </pc:spChg>
        <pc:spChg chg="add mod">
          <ac:chgData name="Panchal, Ronakkumar (Cognizant)" userId="1c0fa59b-038f-4df1-af34-35df8c5ff856" providerId="ADAL" clId="{6317EC1B-C9B4-4030-A42F-546047065E1B}" dt="2024-12-02T09:25:36.066" v="128" actId="20577"/>
          <ac:spMkLst>
            <pc:docMk/>
            <pc:sldMk cId="4262001577" sldId="2147471317"/>
            <ac:spMk id="6" creationId="{28635E01-2407-2FEA-9704-6A25AC88A3BE}"/>
          </ac:spMkLst>
        </pc:spChg>
      </pc:sldChg>
      <pc:sldChg chg="new del">
        <pc:chgData name="Panchal, Ronakkumar (Cognizant)" userId="1c0fa59b-038f-4df1-af34-35df8c5ff856" providerId="ADAL" clId="{6317EC1B-C9B4-4030-A42F-546047065E1B}" dt="2024-12-02T09:32:17.881" v="216" actId="680"/>
        <pc:sldMkLst>
          <pc:docMk/>
          <pc:sldMk cId="44598533" sldId="2147471318"/>
        </pc:sldMkLst>
      </pc:sldChg>
      <pc:sldChg chg="addSp delSp modSp new mod">
        <pc:chgData name="Panchal, Ronakkumar (Cognizant)" userId="1c0fa59b-038f-4df1-af34-35df8c5ff856" providerId="ADAL" clId="{6317EC1B-C9B4-4030-A42F-546047065E1B}" dt="2024-12-03T14:28:57.128" v="1927" actId="207"/>
        <pc:sldMkLst>
          <pc:docMk/>
          <pc:sldMk cId="542614361" sldId="2147471318"/>
        </pc:sldMkLst>
        <pc:spChg chg="mod">
          <ac:chgData name="Panchal, Ronakkumar (Cognizant)" userId="1c0fa59b-038f-4df1-af34-35df8c5ff856" providerId="ADAL" clId="{6317EC1B-C9B4-4030-A42F-546047065E1B}" dt="2024-12-02T09:34:59.686" v="241" actId="20577"/>
          <ac:spMkLst>
            <pc:docMk/>
            <pc:sldMk cId="542614361" sldId="2147471318"/>
            <ac:spMk id="3" creationId="{7531652D-935C-9674-2508-58B192124410}"/>
          </ac:spMkLst>
        </pc:spChg>
        <pc:spChg chg="add mod">
          <ac:chgData name="Panchal, Ronakkumar (Cognizant)" userId="1c0fa59b-038f-4df1-af34-35df8c5ff856" providerId="ADAL" clId="{6317EC1B-C9B4-4030-A42F-546047065E1B}" dt="2024-12-02T09:33:46.222" v="231" actId="1076"/>
          <ac:spMkLst>
            <pc:docMk/>
            <pc:sldMk cId="542614361" sldId="2147471318"/>
            <ac:spMk id="7" creationId="{03153770-91EF-511D-A6A6-B18FD090ACD3}"/>
          </ac:spMkLst>
        </pc:spChg>
        <pc:spChg chg="add mod">
          <ac:chgData name="Panchal, Ronakkumar (Cognizant)" userId="1c0fa59b-038f-4df1-af34-35df8c5ff856" providerId="ADAL" clId="{6317EC1B-C9B4-4030-A42F-546047065E1B}" dt="2024-12-03T14:28:57.128" v="1927" actId="207"/>
          <ac:spMkLst>
            <pc:docMk/>
            <pc:sldMk cId="542614361" sldId="2147471318"/>
            <ac:spMk id="8" creationId="{0E992550-D9AD-E0A7-7223-53F5AC467D0C}"/>
          </ac:spMkLst>
        </pc:spChg>
        <pc:picChg chg="add mod">
          <ac:chgData name="Panchal, Ronakkumar (Cognizant)" userId="1c0fa59b-038f-4df1-af34-35df8c5ff856" providerId="ADAL" clId="{6317EC1B-C9B4-4030-A42F-546047065E1B}" dt="2024-12-03T14:28:33.626" v="1925" actId="1076"/>
          <ac:picMkLst>
            <pc:docMk/>
            <pc:sldMk cId="542614361" sldId="2147471318"/>
            <ac:picMk id="6146" creationId="{C89AD7EA-7C46-1BF9-3035-A3ED203D6861}"/>
          </ac:picMkLst>
        </pc:picChg>
      </pc:sldChg>
      <pc:sldChg chg="new del">
        <pc:chgData name="Panchal, Ronakkumar (Cognizant)" userId="1c0fa59b-038f-4df1-af34-35df8c5ff856" providerId="ADAL" clId="{6317EC1B-C9B4-4030-A42F-546047065E1B}" dt="2024-12-02T09:32:00.923" v="214" actId="680"/>
        <pc:sldMkLst>
          <pc:docMk/>
          <pc:sldMk cId="1013961704" sldId="2147471318"/>
        </pc:sldMkLst>
      </pc:sldChg>
      <pc:sldChg chg="addSp modSp new del">
        <pc:chgData name="Panchal, Ronakkumar (Cognizant)" userId="1c0fa59b-038f-4df1-af34-35df8c5ff856" providerId="ADAL" clId="{6317EC1B-C9B4-4030-A42F-546047065E1B}" dt="2024-12-02T09:32:50.179" v="223" actId="680"/>
        <pc:sldMkLst>
          <pc:docMk/>
          <pc:sldMk cId="4263024834" sldId="2147471318"/>
        </pc:sldMkLst>
      </pc:sldChg>
      <pc:sldChg chg="addSp modSp new mod">
        <pc:chgData name="Panchal, Ronakkumar (Cognizant)" userId="1c0fa59b-038f-4df1-af34-35df8c5ff856" providerId="ADAL" clId="{6317EC1B-C9B4-4030-A42F-546047065E1B}" dt="2024-12-02T16:39:53.051" v="1322" actId="20577"/>
        <pc:sldMkLst>
          <pc:docMk/>
          <pc:sldMk cId="929617354" sldId="2147471319"/>
        </pc:sldMkLst>
        <pc:spChg chg="mod">
          <ac:chgData name="Panchal, Ronakkumar (Cognizant)" userId="1c0fa59b-038f-4df1-af34-35df8c5ff856" providerId="ADAL" clId="{6317EC1B-C9B4-4030-A42F-546047065E1B}" dt="2024-12-02T12:16:38.833" v="363" actId="14100"/>
          <ac:spMkLst>
            <pc:docMk/>
            <pc:sldMk cId="929617354" sldId="2147471319"/>
            <ac:spMk id="2" creationId="{DE87FDE7-BB06-BBF8-4EB2-CA489C688E05}"/>
          </ac:spMkLst>
        </pc:spChg>
        <pc:spChg chg="mod">
          <ac:chgData name="Panchal, Ronakkumar (Cognizant)" userId="1c0fa59b-038f-4df1-af34-35df8c5ff856" providerId="ADAL" clId="{6317EC1B-C9B4-4030-A42F-546047065E1B}" dt="2024-12-02T12:09:28.104" v="293" actId="20577"/>
          <ac:spMkLst>
            <pc:docMk/>
            <pc:sldMk cId="929617354" sldId="2147471319"/>
            <ac:spMk id="3" creationId="{F07297B2-0F82-3A39-AAC2-2F5488E5098D}"/>
          </ac:spMkLst>
        </pc:spChg>
        <pc:spChg chg="mod">
          <ac:chgData name="Panchal, Ronakkumar (Cognizant)" userId="1c0fa59b-038f-4df1-af34-35df8c5ff856" providerId="ADAL" clId="{6317EC1B-C9B4-4030-A42F-546047065E1B}" dt="2024-12-02T16:39:53.051" v="1322" actId="20577"/>
          <ac:spMkLst>
            <pc:docMk/>
            <pc:sldMk cId="929617354" sldId="2147471319"/>
            <ac:spMk id="4" creationId="{A02ED002-8FF1-9704-FA33-21F5DD75CBA4}"/>
          </ac:spMkLst>
        </pc:spChg>
        <pc:spChg chg="add mod">
          <ac:chgData name="Panchal, Ronakkumar (Cognizant)" userId="1c0fa59b-038f-4df1-af34-35df8c5ff856" providerId="ADAL" clId="{6317EC1B-C9B4-4030-A42F-546047065E1B}" dt="2024-12-02T12:08:10.711" v="274" actId="14100"/>
          <ac:spMkLst>
            <pc:docMk/>
            <pc:sldMk cId="929617354" sldId="2147471319"/>
            <ac:spMk id="7" creationId="{0EECFFC1-AA12-01E2-FB44-B84AFED2F1CD}"/>
          </ac:spMkLst>
        </pc:spChg>
        <pc:picChg chg="add mod">
          <ac:chgData name="Panchal, Ronakkumar (Cognizant)" userId="1c0fa59b-038f-4df1-af34-35df8c5ff856" providerId="ADAL" clId="{6317EC1B-C9B4-4030-A42F-546047065E1B}" dt="2024-12-02T12:16:34.833" v="362" actId="14100"/>
          <ac:picMkLst>
            <pc:docMk/>
            <pc:sldMk cId="929617354" sldId="2147471319"/>
            <ac:picMk id="7171" creationId="{C9CD543A-E439-21B8-9460-2B0ED9D7E684}"/>
          </ac:picMkLst>
        </pc:picChg>
      </pc:sldChg>
      <pc:sldChg chg="new del">
        <pc:chgData name="Panchal, Ronakkumar (Cognizant)" userId="1c0fa59b-038f-4df1-af34-35df8c5ff856" providerId="ADAL" clId="{6317EC1B-C9B4-4030-A42F-546047065E1B}" dt="2024-12-02T12:03:28.682" v="249" actId="2696"/>
        <pc:sldMkLst>
          <pc:docMk/>
          <pc:sldMk cId="2372398165" sldId="2147471319"/>
        </pc:sldMkLst>
      </pc:sldChg>
      <pc:sldChg chg="add del">
        <pc:chgData name="Panchal, Ronakkumar (Cognizant)" userId="1c0fa59b-038f-4df1-af34-35df8c5ff856" providerId="ADAL" clId="{6317EC1B-C9B4-4030-A42F-546047065E1B}" dt="2024-12-02T12:03:56.207" v="252"/>
        <pc:sldMkLst>
          <pc:docMk/>
          <pc:sldMk cId="1990448071" sldId="2147471320"/>
        </pc:sldMkLst>
      </pc:sldChg>
      <pc:sldChg chg="addSp modSp new mod">
        <pc:chgData name="Panchal, Ronakkumar (Cognizant)" userId="1c0fa59b-038f-4df1-af34-35df8c5ff856" providerId="ADAL" clId="{6317EC1B-C9B4-4030-A42F-546047065E1B}" dt="2024-12-02T16:39:43.003" v="1318" actId="20577"/>
        <pc:sldMkLst>
          <pc:docMk/>
          <pc:sldMk cId="2790213374" sldId="2147471320"/>
        </pc:sldMkLst>
        <pc:spChg chg="mod">
          <ac:chgData name="Panchal, Ronakkumar (Cognizant)" userId="1c0fa59b-038f-4df1-af34-35df8c5ff856" providerId="ADAL" clId="{6317EC1B-C9B4-4030-A42F-546047065E1B}" dt="2024-12-02T12:39:13.130" v="488" actId="13926"/>
          <ac:spMkLst>
            <pc:docMk/>
            <pc:sldMk cId="2790213374" sldId="2147471320"/>
            <ac:spMk id="2" creationId="{C3D265ED-63B9-739A-1B77-DD35FC0CE12C}"/>
          </ac:spMkLst>
        </pc:spChg>
        <pc:spChg chg="mod">
          <ac:chgData name="Panchal, Ronakkumar (Cognizant)" userId="1c0fa59b-038f-4df1-af34-35df8c5ff856" providerId="ADAL" clId="{6317EC1B-C9B4-4030-A42F-546047065E1B}" dt="2024-12-02T12:36:41.661" v="469" actId="1076"/>
          <ac:spMkLst>
            <pc:docMk/>
            <pc:sldMk cId="2790213374" sldId="2147471320"/>
            <ac:spMk id="3" creationId="{67EB97CF-5BF6-6C88-1B23-38F0D8A50A79}"/>
          </ac:spMkLst>
        </pc:spChg>
        <pc:spChg chg="mod">
          <ac:chgData name="Panchal, Ronakkumar (Cognizant)" userId="1c0fa59b-038f-4df1-af34-35df8c5ff856" providerId="ADAL" clId="{6317EC1B-C9B4-4030-A42F-546047065E1B}" dt="2024-12-02T16:39:43.003" v="1318" actId="20577"/>
          <ac:spMkLst>
            <pc:docMk/>
            <pc:sldMk cId="2790213374" sldId="2147471320"/>
            <ac:spMk id="4" creationId="{3F262BA3-183A-3D16-D777-28664C59895A}"/>
          </ac:spMkLst>
        </pc:spChg>
        <pc:spChg chg="add mod">
          <ac:chgData name="Panchal, Ronakkumar (Cognizant)" userId="1c0fa59b-038f-4df1-af34-35df8c5ff856" providerId="ADAL" clId="{6317EC1B-C9B4-4030-A42F-546047065E1B}" dt="2024-12-02T12:36:44.824" v="470" actId="1076"/>
          <ac:spMkLst>
            <pc:docMk/>
            <pc:sldMk cId="2790213374" sldId="2147471320"/>
            <ac:spMk id="7" creationId="{64573826-9E78-8C34-0DEE-B7061E14059A}"/>
          </ac:spMkLst>
        </pc:spChg>
      </pc:sldChg>
      <pc:sldChg chg="modSp add mod">
        <pc:chgData name="Panchal, Ronakkumar (Cognizant)" userId="1c0fa59b-038f-4df1-af34-35df8c5ff856" providerId="ADAL" clId="{6317EC1B-C9B4-4030-A42F-546047065E1B}" dt="2024-12-02T16:40:02.348" v="1324" actId="20577"/>
        <pc:sldMkLst>
          <pc:docMk/>
          <pc:sldMk cId="3316175370" sldId="2147471321"/>
        </pc:sldMkLst>
        <pc:spChg chg="mod">
          <ac:chgData name="Panchal, Ronakkumar (Cognizant)" userId="1c0fa59b-038f-4df1-af34-35df8c5ff856" providerId="ADAL" clId="{6317EC1B-C9B4-4030-A42F-546047065E1B}" dt="2024-12-02T16:40:02.348" v="1324" actId="20577"/>
          <ac:spMkLst>
            <pc:docMk/>
            <pc:sldMk cId="3316175370" sldId="2147471321"/>
            <ac:spMk id="4" creationId="{1287C52F-D3FE-A29A-6A58-37DC8778D23E}"/>
          </ac:spMkLst>
        </pc:spChg>
      </pc:sldChg>
      <pc:sldChg chg="new del">
        <pc:chgData name="Panchal, Ronakkumar (Cognizant)" userId="1c0fa59b-038f-4df1-af34-35df8c5ff856" providerId="ADAL" clId="{6317EC1B-C9B4-4030-A42F-546047065E1B}" dt="2024-12-02T15:48:41.727" v="492" actId="2696"/>
        <pc:sldMkLst>
          <pc:docMk/>
          <pc:sldMk cId="3480852011" sldId="2147471321"/>
        </pc:sldMkLst>
      </pc:sldChg>
      <pc:sldChg chg="addSp modSp new mod">
        <pc:chgData name="Panchal, Ronakkumar (Cognizant)" userId="1c0fa59b-038f-4df1-af34-35df8c5ff856" providerId="ADAL" clId="{6317EC1B-C9B4-4030-A42F-546047065E1B}" dt="2024-12-02T16:54:42.963" v="1574"/>
        <pc:sldMkLst>
          <pc:docMk/>
          <pc:sldMk cId="3393792054" sldId="2147471322"/>
        </pc:sldMkLst>
        <pc:spChg chg="mod">
          <ac:chgData name="Panchal, Ronakkumar (Cognizant)" userId="1c0fa59b-038f-4df1-af34-35df8c5ff856" providerId="ADAL" clId="{6317EC1B-C9B4-4030-A42F-546047065E1B}" dt="2024-12-02T16:35:27.830" v="1252" actId="14100"/>
          <ac:spMkLst>
            <pc:docMk/>
            <pc:sldMk cId="3393792054" sldId="2147471322"/>
            <ac:spMk id="2" creationId="{2490A662-A8A3-484F-ED1B-91B2CD3C49F7}"/>
          </ac:spMkLst>
        </pc:spChg>
        <pc:spChg chg="mod">
          <ac:chgData name="Panchal, Ronakkumar (Cognizant)" userId="1c0fa59b-038f-4df1-af34-35df8c5ff856" providerId="ADAL" clId="{6317EC1B-C9B4-4030-A42F-546047065E1B}" dt="2024-12-02T16:36:04.915" v="1265"/>
          <ac:spMkLst>
            <pc:docMk/>
            <pc:sldMk cId="3393792054" sldId="2147471322"/>
            <ac:spMk id="3" creationId="{F4D37117-7571-E15A-B7D9-8DCD67C0BAF8}"/>
          </ac:spMkLst>
        </pc:spChg>
        <pc:spChg chg="mod">
          <ac:chgData name="Panchal, Ronakkumar (Cognizant)" userId="1c0fa59b-038f-4df1-af34-35df8c5ff856" providerId="ADAL" clId="{6317EC1B-C9B4-4030-A42F-546047065E1B}" dt="2024-12-02T16:38:45.311" v="1300" actId="20577"/>
          <ac:spMkLst>
            <pc:docMk/>
            <pc:sldMk cId="3393792054" sldId="2147471322"/>
            <ac:spMk id="4" creationId="{D260E370-80F2-FC78-8866-99A42B6650C8}"/>
          </ac:spMkLst>
        </pc:spChg>
        <pc:spChg chg="add mod">
          <ac:chgData name="Panchal, Ronakkumar (Cognizant)" userId="1c0fa59b-038f-4df1-af34-35df8c5ff856" providerId="ADAL" clId="{6317EC1B-C9B4-4030-A42F-546047065E1B}" dt="2024-12-02T16:54:42.963" v="1574"/>
          <ac:spMkLst>
            <pc:docMk/>
            <pc:sldMk cId="3393792054" sldId="2147471322"/>
            <ac:spMk id="6" creationId="{8DD36187-35F2-CC62-452C-9B8FA8CB6AE6}"/>
          </ac:spMkLst>
        </pc:spChg>
      </pc:sldChg>
      <pc:sldChg chg="addSp delSp modSp new mod">
        <pc:chgData name="Panchal, Ronakkumar (Cognizant)" userId="1c0fa59b-038f-4df1-af34-35df8c5ff856" providerId="ADAL" clId="{6317EC1B-C9B4-4030-A42F-546047065E1B}" dt="2024-12-02T16:54:40.818" v="1573"/>
        <pc:sldMkLst>
          <pc:docMk/>
          <pc:sldMk cId="3185941815" sldId="2147471323"/>
        </pc:sldMkLst>
        <pc:spChg chg="add del mod">
          <ac:chgData name="Panchal, Ronakkumar (Cognizant)" userId="1c0fa59b-038f-4df1-af34-35df8c5ff856" providerId="ADAL" clId="{6317EC1B-C9B4-4030-A42F-546047065E1B}" dt="2024-12-02T16:37:29.482" v="1281" actId="403"/>
          <ac:spMkLst>
            <pc:docMk/>
            <pc:sldMk cId="3185941815" sldId="2147471323"/>
            <ac:spMk id="2" creationId="{4544F06E-2AED-0E4E-41EE-B625457BABA6}"/>
          </ac:spMkLst>
        </pc:spChg>
        <pc:spChg chg="mod">
          <ac:chgData name="Panchal, Ronakkumar (Cognizant)" userId="1c0fa59b-038f-4df1-af34-35df8c5ff856" providerId="ADAL" clId="{6317EC1B-C9B4-4030-A42F-546047065E1B}" dt="2024-12-02T16:36:55.480" v="1271"/>
          <ac:spMkLst>
            <pc:docMk/>
            <pc:sldMk cId="3185941815" sldId="2147471323"/>
            <ac:spMk id="3" creationId="{4F47B53C-5CBC-27AA-832B-AC5FEB9A2AB5}"/>
          </ac:spMkLst>
        </pc:spChg>
        <pc:spChg chg="mod">
          <ac:chgData name="Panchal, Ronakkumar (Cognizant)" userId="1c0fa59b-038f-4df1-af34-35df8c5ff856" providerId="ADAL" clId="{6317EC1B-C9B4-4030-A42F-546047065E1B}" dt="2024-12-02T16:38:40.612" v="1298" actId="20577"/>
          <ac:spMkLst>
            <pc:docMk/>
            <pc:sldMk cId="3185941815" sldId="2147471323"/>
            <ac:spMk id="4" creationId="{342ACD73-5FDD-CAE9-52E4-6B43EE471055}"/>
          </ac:spMkLst>
        </pc:spChg>
        <pc:spChg chg="add mod">
          <ac:chgData name="Panchal, Ronakkumar (Cognizant)" userId="1c0fa59b-038f-4df1-af34-35df8c5ff856" providerId="ADAL" clId="{6317EC1B-C9B4-4030-A42F-546047065E1B}" dt="2024-12-02T16:54:40.818" v="1573"/>
          <ac:spMkLst>
            <pc:docMk/>
            <pc:sldMk cId="3185941815" sldId="2147471323"/>
            <ac:spMk id="7" creationId="{199E75F1-0967-C07C-785C-625BEADB8CF3}"/>
          </ac:spMkLst>
        </pc:spChg>
      </pc:sldChg>
      <pc:sldChg chg="addSp modSp new mod">
        <pc:chgData name="Panchal, Ronakkumar (Cognizant)" userId="1c0fa59b-038f-4df1-af34-35df8c5ff856" providerId="ADAL" clId="{6317EC1B-C9B4-4030-A42F-546047065E1B}" dt="2024-12-03T11:58:22.414" v="1657" actId="403"/>
        <pc:sldMkLst>
          <pc:docMk/>
          <pc:sldMk cId="3262909810" sldId="2147471324"/>
        </pc:sldMkLst>
        <pc:spChg chg="mod">
          <ac:chgData name="Panchal, Ronakkumar (Cognizant)" userId="1c0fa59b-038f-4df1-af34-35df8c5ff856" providerId="ADAL" clId="{6317EC1B-C9B4-4030-A42F-546047065E1B}" dt="2024-12-03T11:58:22.414" v="1657" actId="403"/>
          <ac:spMkLst>
            <pc:docMk/>
            <pc:sldMk cId="3262909810" sldId="2147471324"/>
            <ac:spMk id="2" creationId="{A03BD498-5184-E013-40D4-A02FFF860FED}"/>
          </ac:spMkLst>
        </pc:spChg>
        <pc:spChg chg="mod">
          <ac:chgData name="Panchal, Ronakkumar (Cognizant)" userId="1c0fa59b-038f-4df1-af34-35df8c5ff856" providerId="ADAL" clId="{6317EC1B-C9B4-4030-A42F-546047065E1B}" dt="2024-12-02T16:38:35.149" v="1296" actId="20577"/>
          <ac:spMkLst>
            <pc:docMk/>
            <pc:sldMk cId="3262909810" sldId="2147471324"/>
            <ac:spMk id="4" creationId="{0B2E4053-98C8-F2FD-7594-275423DAF5C8}"/>
          </ac:spMkLst>
        </pc:spChg>
        <pc:spChg chg="add mod">
          <ac:chgData name="Panchal, Ronakkumar (Cognizant)" userId="1c0fa59b-038f-4df1-af34-35df8c5ff856" providerId="ADAL" clId="{6317EC1B-C9B4-4030-A42F-546047065E1B}" dt="2024-12-02T16:54:38.571" v="1572"/>
          <ac:spMkLst>
            <pc:docMk/>
            <pc:sldMk cId="3262909810" sldId="2147471324"/>
            <ac:spMk id="6" creationId="{621D0626-7B18-A104-AB5C-B7F7A936C9D0}"/>
          </ac:spMkLst>
        </pc:spChg>
      </pc:sldChg>
      <pc:sldChg chg="addSp modSp new mod">
        <pc:chgData name="Panchal, Ronakkumar (Cognizant)" userId="1c0fa59b-038f-4df1-af34-35df8c5ff856" providerId="ADAL" clId="{6317EC1B-C9B4-4030-A42F-546047065E1B}" dt="2024-12-02T16:54:23.629" v="1571" actId="20577"/>
        <pc:sldMkLst>
          <pc:docMk/>
          <pc:sldMk cId="4277106703" sldId="2147471325"/>
        </pc:sldMkLst>
        <pc:spChg chg="mod">
          <ac:chgData name="Panchal, Ronakkumar (Cognizant)" userId="1c0fa59b-038f-4df1-af34-35df8c5ff856" providerId="ADAL" clId="{6317EC1B-C9B4-4030-A42F-546047065E1B}" dt="2024-12-02T16:54:03.059" v="1564" actId="14100"/>
          <ac:spMkLst>
            <pc:docMk/>
            <pc:sldMk cId="4277106703" sldId="2147471325"/>
            <ac:spMk id="2" creationId="{E6D827A7-5718-9BF5-3B98-3BC3724F534E}"/>
          </ac:spMkLst>
        </pc:spChg>
        <pc:spChg chg="mod">
          <ac:chgData name="Panchal, Ronakkumar (Cognizant)" userId="1c0fa59b-038f-4df1-af34-35df8c5ff856" providerId="ADAL" clId="{6317EC1B-C9B4-4030-A42F-546047065E1B}" dt="2024-12-02T16:38:01.053" v="1287"/>
          <ac:spMkLst>
            <pc:docMk/>
            <pc:sldMk cId="4277106703" sldId="2147471325"/>
            <ac:spMk id="3" creationId="{7BB54BF6-F131-8A77-042F-A05EAB50F95A}"/>
          </ac:spMkLst>
        </pc:spChg>
        <pc:spChg chg="mod">
          <ac:chgData name="Panchal, Ronakkumar (Cognizant)" userId="1c0fa59b-038f-4df1-af34-35df8c5ff856" providerId="ADAL" clId="{6317EC1B-C9B4-4030-A42F-546047065E1B}" dt="2024-12-02T16:38:30.813" v="1294" actId="20577"/>
          <ac:spMkLst>
            <pc:docMk/>
            <pc:sldMk cId="4277106703" sldId="2147471325"/>
            <ac:spMk id="4" creationId="{90FB857B-7E35-F8B1-1210-37B62F95564B}"/>
          </ac:spMkLst>
        </pc:spChg>
        <pc:spChg chg="add mod">
          <ac:chgData name="Panchal, Ronakkumar (Cognizant)" userId="1c0fa59b-038f-4df1-af34-35df8c5ff856" providerId="ADAL" clId="{6317EC1B-C9B4-4030-A42F-546047065E1B}" dt="2024-12-02T16:54:23.629" v="1571" actId="20577"/>
          <ac:spMkLst>
            <pc:docMk/>
            <pc:sldMk cId="4277106703" sldId="2147471325"/>
            <ac:spMk id="6" creationId="{E490FC6B-95A9-E279-175C-1A47EC2692AF}"/>
          </ac:spMkLst>
        </pc:spChg>
      </pc:sldChg>
      <pc:sldChg chg="delSp modSp add mod ord">
        <pc:chgData name="Panchal, Ronakkumar (Cognizant)" userId="1c0fa59b-038f-4df1-af34-35df8c5ff856" providerId="ADAL" clId="{6317EC1B-C9B4-4030-A42F-546047065E1B}" dt="2024-12-02T16:51:58.947" v="1541"/>
        <pc:sldMkLst>
          <pc:docMk/>
          <pc:sldMk cId="888909835" sldId="2147471326"/>
        </pc:sldMkLst>
        <pc:spChg chg="mod">
          <ac:chgData name="Panchal, Ronakkumar (Cognizant)" userId="1c0fa59b-038f-4df1-af34-35df8c5ff856" providerId="ADAL" clId="{6317EC1B-C9B4-4030-A42F-546047065E1B}" dt="2024-12-02T16:51:44.878" v="1539" actId="14100"/>
          <ac:spMkLst>
            <pc:docMk/>
            <pc:sldMk cId="888909835" sldId="2147471326"/>
            <ac:spMk id="2" creationId="{2D5242C7-8F89-2DA0-DC5F-7E80FD8E8A7A}"/>
          </ac:spMkLst>
        </pc:spChg>
      </pc:sldChg>
      <pc:sldChg chg="addSp modSp new mod">
        <pc:chgData name="Panchal, Ronakkumar (Cognizant)" userId="1c0fa59b-038f-4df1-af34-35df8c5ff856" providerId="ADAL" clId="{6317EC1B-C9B4-4030-A42F-546047065E1B}" dt="2024-12-03T14:44:33.020" v="1964" actId="113"/>
        <pc:sldMkLst>
          <pc:docMk/>
          <pc:sldMk cId="1065062120" sldId="2147471327"/>
        </pc:sldMkLst>
        <pc:spChg chg="mod">
          <ac:chgData name="Panchal, Ronakkumar (Cognizant)" userId="1c0fa59b-038f-4df1-af34-35df8c5ff856" providerId="ADAL" clId="{6317EC1B-C9B4-4030-A42F-546047065E1B}" dt="2024-12-03T14:44:33.020" v="1964" actId="113"/>
          <ac:spMkLst>
            <pc:docMk/>
            <pc:sldMk cId="1065062120" sldId="2147471327"/>
            <ac:spMk id="2" creationId="{79A4675A-1810-B2B6-BC10-836529941F91}"/>
          </ac:spMkLst>
        </pc:spChg>
        <pc:spChg chg="mod">
          <ac:chgData name="Panchal, Ronakkumar (Cognizant)" userId="1c0fa59b-038f-4df1-af34-35df8c5ff856" providerId="ADAL" clId="{6317EC1B-C9B4-4030-A42F-546047065E1B}" dt="2024-12-03T14:27:47.429" v="1920" actId="20577"/>
          <ac:spMkLst>
            <pc:docMk/>
            <pc:sldMk cId="1065062120" sldId="2147471327"/>
            <ac:spMk id="3" creationId="{7CB701C0-7674-FD17-E736-E25E2003B401}"/>
          </ac:spMkLst>
        </pc:spChg>
        <pc:picChg chg="add mod">
          <ac:chgData name="Panchal, Ronakkumar (Cognizant)" userId="1c0fa59b-038f-4df1-af34-35df8c5ff856" providerId="ADAL" clId="{6317EC1B-C9B4-4030-A42F-546047065E1B}" dt="2024-12-03T14:27:05.978" v="1845" actId="1076"/>
          <ac:picMkLst>
            <pc:docMk/>
            <pc:sldMk cId="1065062120" sldId="2147471327"/>
            <ac:picMk id="1026" creationId="{30FF29CF-90F8-CB8F-F54E-76B661ED4B93}"/>
          </ac:picMkLst>
        </pc:picChg>
      </pc:sldChg>
      <pc:sldChg chg="modSp new mod">
        <pc:chgData name="Panchal, Ronakkumar (Cognizant)" userId="1c0fa59b-038f-4df1-af34-35df8c5ff856" providerId="ADAL" clId="{6317EC1B-C9B4-4030-A42F-546047065E1B}" dt="2024-12-03T14:31:54.099" v="1948" actId="404"/>
        <pc:sldMkLst>
          <pc:docMk/>
          <pc:sldMk cId="3696752494" sldId="2147471328"/>
        </pc:sldMkLst>
        <pc:spChg chg="mod">
          <ac:chgData name="Panchal, Ronakkumar (Cognizant)" userId="1c0fa59b-038f-4df1-af34-35df8c5ff856" providerId="ADAL" clId="{6317EC1B-C9B4-4030-A42F-546047065E1B}" dt="2024-12-03T14:31:54.099" v="1948" actId="404"/>
          <ac:spMkLst>
            <pc:docMk/>
            <pc:sldMk cId="3696752494" sldId="2147471328"/>
            <ac:spMk id="2" creationId="{F9EF2AB1-1439-F4AE-37DE-DAA1C0E5BA85}"/>
          </ac:spMkLst>
        </pc:spChg>
      </pc:sldChg>
      <pc:sldChg chg="addSp delSp modSp new mod">
        <pc:chgData name="Panchal, Ronakkumar (Cognizant)" userId="1c0fa59b-038f-4df1-af34-35df8c5ff856" providerId="ADAL" clId="{6317EC1B-C9B4-4030-A42F-546047065E1B}" dt="2024-12-03T14:32:43.521" v="1956" actId="14100"/>
        <pc:sldMkLst>
          <pc:docMk/>
          <pc:sldMk cId="3541014984" sldId="2147471329"/>
        </pc:sldMkLst>
        <pc:spChg chg="mod">
          <ac:chgData name="Panchal, Ronakkumar (Cognizant)" userId="1c0fa59b-038f-4df1-af34-35df8c5ff856" providerId="ADAL" clId="{6317EC1B-C9B4-4030-A42F-546047065E1B}" dt="2024-12-03T14:32:43.521" v="1956" actId="14100"/>
          <ac:spMkLst>
            <pc:docMk/>
            <pc:sldMk cId="3541014984" sldId="2147471329"/>
            <ac:spMk id="3" creationId="{5387CAB2-DAF1-0684-7D74-AFE6266636D1}"/>
          </ac:spMkLst>
        </pc:spChg>
        <pc:picChg chg="add mod">
          <ac:chgData name="Panchal, Ronakkumar (Cognizant)" userId="1c0fa59b-038f-4df1-af34-35df8c5ff856" providerId="ADAL" clId="{6317EC1B-C9B4-4030-A42F-546047065E1B}" dt="2024-12-03T14:32:36.989" v="1954" actId="1076"/>
          <ac:picMkLst>
            <pc:docMk/>
            <pc:sldMk cId="3541014984" sldId="2147471329"/>
            <ac:picMk id="2050" creationId="{4F0F1AEC-EBFF-EE76-E2AA-43571757F67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596EF7-72DA-4877-B3D8-E2F6E68812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572FCFA-01DA-4D5B-AE10-48FB69FA4E8E}">
      <dgm:prSet phldrT="[Text]" custT="1"/>
      <dgm:spPr/>
      <dgm:t>
        <a:bodyPr/>
        <a:lstStyle/>
        <a:p>
          <a:r>
            <a:rPr lang="en-US" sz="2000" dirty="0"/>
            <a:t>Accelerated Insights and Discovery</a:t>
          </a:r>
        </a:p>
      </dgm:t>
    </dgm:pt>
    <dgm:pt modelId="{345E5DDE-E290-463C-AB0D-CF29D0A4AE7E}" type="parTrans" cxnId="{AED4E431-0FE2-4A74-A0B5-1F768695C798}">
      <dgm:prSet/>
      <dgm:spPr/>
      <dgm:t>
        <a:bodyPr/>
        <a:lstStyle/>
        <a:p>
          <a:endParaRPr lang="en-US"/>
        </a:p>
      </dgm:t>
    </dgm:pt>
    <dgm:pt modelId="{9EE12F54-FE5C-44F5-874A-BE4BE6E37456}" type="sibTrans" cxnId="{AED4E431-0FE2-4A74-A0B5-1F768695C798}">
      <dgm:prSet/>
      <dgm:spPr/>
      <dgm:t>
        <a:bodyPr/>
        <a:lstStyle/>
        <a:p>
          <a:endParaRPr lang="en-US"/>
        </a:p>
      </dgm:t>
    </dgm:pt>
    <dgm:pt modelId="{8C6E469B-2B29-48C4-94B6-D1D0763C971A}">
      <dgm:prSet phldrT="[Text]" custT="1"/>
      <dgm:spPr/>
      <dgm:t>
        <a:bodyPr/>
        <a:lstStyle/>
        <a:p>
          <a:r>
            <a:rPr lang="en-US" sz="1200" b="1" dirty="0"/>
            <a:t>Benefit: </a:t>
          </a:r>
          <a:r>
            <a:rPr lang="en-US" sz="1200" dirty="0"/>
            <a:t>Better decisions driven by a holistic understanding of connected data.   
</a:t>
          </a:r>
          <a:r>
            <a:rPr lang="en-US" sz="1200" b="1" dirty="0"/>
            <a:t>Why Neo4j: </a:t>
          </a:r>
          <a:r>
            <a:rPr lang="en-US" sz="1200" dirty="0"/>
            <a:t>By modeling how different data points relate to each other (e.g., a customer's interactions, purchases, location, and associated support tickets), you get a comprehensive view.
</a:t>
          </a:r>
          <a:r>
            <a:rPr lang="en-US" sz="1200" b="1" dirty="0"/>
            <a:t>Business Outcome: </a:t>
          </a:r>
          <a:r>
            <a:rPr lang="en-US" sz="1200" dirty="0"/>
            <a:t>Enables more informed decisions in areas like risk assessment, strategic planning, resource allocation, and understanding customer behavior in context.</a:t>
          </a:r>
        </a:p>
      </dgm:t>
    </dgm:pt>
    <dgm:pt modelId="{D7812159-4613-4521-B5ED-19248CD70A51}" type="parTrans" cxnId="{21EDCF16-1AAB-4F31-9C0A-A5D896FB6B88}">
      <dgm:prSet/>
      <dgm:spPr/>
      <dgm:t>
        <a:bodyPr/>
        <a:lstStyle/>
        <a:p>
          <a:endParaRPr lang="en-US"/>
        </a:p>
      </dgm:t>
    </dgm:pt>
    <dgm:pt modelId="{ED8CCD47-5D8A-419A-928D-D507601D6107}" type="sibTrans" cxnId="{21EDCF16-1AAB-4F31-9C0A-A5D896FB6B88}">
      <dgm:prSet/>
      <dgm:spPr/>
      <dgm:t>
        <a:bodyPr/>
        <a:lstStyle/>
        <a:p>
          <a:endParaRPr lang="en-US"/>
        </a:p>
      </dgm:t>
    </dgm:pt>
    <dgm:pt modelId="{2D56C4EC-CD87-419D-9056-1D8111D2D4B4}">
      <dgm:prSet phldrT="[Text]" custT="1"/>
      <dgm:spPr/>
      <dgm:t>
        <a:bodyPr/>
        <a:lstStyle/>
        <a:p>
          <a:r>
            <a:rPr lang="en-US" sz="2000" kern="1200" dirty="0">
              <a:solidFill>
                <a:srgbClr val="FFFFFF"/>
              </a:solidFill>
              <a:latin typeface="Arial" panose="020B0604020202020204"/>
              <a:ea typeface="+mn-ea"/>
              <a:cs typeface="+mn-cs"/>
            </a:rPr>
            <a:t>Enhanced Performance for Connected Data</a:t>
          </a:r>
        </a:p>
      </dgm:t>
    </dgm:pt>
    <dgm:pt modelId="{029D95F2-C1F2-4A78-AEDA-59B22063CA3F}" type="parTrans" cxnId="{A5143BF3-DAD8-48D0-A297-8C415737D5C6}">
      <dgm:prSet/>
      <dgm:spPr/>
      <dgm:t>
        <a:bodyPr/>
        <a:lstStyle/>
        <a:p>
          <a:endParaRPr lang="en-US"/>
        </a:p>
      </dgm:t>
    </dgm:pt>
    <dgm:pt modelId="{249E15C4-37C1-49CF-81D6-1875440D76CB}" type="sibTrans" cxnId="{A5143BF3-DAD8-48D0-A297-8C415737D5C6}">
      <dgm:prSet/>
      <dgm:spPr/>
      <dgm:t>
        <a:bodyPr/>
        <a:lstStyle/>
        <a:p>
          <a:endParaRPr lang="en-US"/>
        </a:p>
      </dgm:t>
    </dgm:pt>
    <dgm:pt modelId="{7A4191E0-0134-4110-83A3-BB7D172BCF14}">
      <dgm:prSet phldrT="[Text]" custT="1"/>
      <dgm:spPr/>
      <dgm:t>
        <a:bodyPr/>
        <a:lstStyle/>
        <a:p>
          <a:r>
            <a:rPr lang="en-US" sz="1200" b="1" dirty="0"/>
            <a:t>Benefit: </a:t>
          </a:r>
          <a:r>
            <a:rPr lang="en-US" sz="1200" dirty="0"/>
            <a:t>Real-time or near-real-time performance for queries involving many relationships.   
</a:t>
          </a:r>
          <a:r>
            <a:rPr lang="en-US" sz="1200" b="1" dirty="0"/>
            <a:t>Why Neo4j: </a:t>
          </a:r>
          <a:r>
            <a:rPr lang="en-US" sz="1200" dirty="0"/>
            <a:t>Graph traversals in Neo4j perform at constant time relative to the size of the subgraph being traversed, rather than the overall size of the database (unlike JOINs which can degrade significantly as data grows).
</a:t>
          </a:r>
          <a:r>
            <a:rPr lang="en-US" sz="1200" b="1" dirty="0"/>
            <a:t>Business Outcome: </a:t>
          </a:r>
          <a:r>
            <a:rPr lang="en-US" sz="1200" dirty="0"/>
            <a:t>Powers applications requiring rapid traversal, such as real-time recommendation engines, immediate fraud detection, dynamic network analysis, and responsive customer 360 views.</a:t>
          </a:r>
        </a:p>
      </dgm:t>
    </dgm:pt>
    <dgm:pt modelId="{BCEDEDA9-70A4-448B-9CB7-37810B08585F}" type="parTrans" cxnId="{9E337A9F-2176-4FDE-B683-3DFA2A547B7A}">
      <dgm:prSet/>
      <dgm:spPr/>
      <dgm:t>
        <a:bodyPr/>
        <a:lstStyle/>
        <a:p>
          <a:endParaRPr lang="en-US"/>
        </a:p>
      </dgm:t>
    </dgm:pt>
    <dgm:pt modelId="{32551EBE-45D4-49D6-9429-3026D4A3141A}" type="sibTrans" cxnId="{9E337A9F-2176-4FDE-B683-3DFA2A547B7A}">
      <dgm:prSet/>
      <dgm:spPr/>
      <dgm:t>
        <a:bodyPr/>
        <a:lstStyle/>
        <a:p>
          <a:endParaRPr lang="en-US"/>
        </a:p>
      </dgm:t>
    </dgm:pt>
    <dgm:pt modelId="{7BED149B-D54E-4C06-A5F1-9402C1856B54}">
      <dgm:prSet phldrT="[Text]" custT="1"/>
      <dgm:spPr/>
      <dgm: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Improved Decision-Making &amp; Intuitive Data Modeling and Collaboration</a:t>
          </a:r>
        </a:p>
      </dgm:t>
    </dgm:pt>
    <dgm:pt modelId="{5B124A7E-638D-4958-97DE-3C33BE4E40AB}" type="parTrans" cxnId="{C080FC10-C095-4376-832B-E82459458371}">
      <dgm:prSet/>
      <dgm:spPr/>
      <dgm:t>
        <a:bodyPr/>
        <a:lstStyle/>
        <a:p>
          <a:endParaRPr lang="en-US"/>
        </a:p>
      </dgm:t>
    </dgm:pt>
    <dgm:pt modelId="{A2E4FC85-2C36-4228-9474-A4C2D284A948}" type="sibTrans" cxnId="{C080FC10-C095-4376-832B-E82459458371}">
      <dgm:prSet/>
      <dgm:spPr/>
      <dgm:t>
        <a:bodyPr/>
        <a:lstStyle/>
        <a:p>
          <a:endParaRPr lang="en-US"/>
        </a:p>
      </dgm:t>
    </dgm:pt>
    <dgm:pt modelId="{946756B0-C037-4E3C-9103-6EFF9D1DD93E}">
      <dgm:prSet phldrT="[Text]" custT="1"/>
      <dgm:spPr/>
      <dgm:t>
        <a:bodyPr/>
        <a:lstStyle/>
        <a:p>
          <a:pPr>
            <a:buFont typeface="Arial" panose="020B0604020202020204" pitchFamily="34" charset="0"/>
            <a:buChar char="•"/>
          </a:pPr>
          <a:r>
            <a:rPr lang="en-US" sz="1200" b="1" dirty="0"/>
            <a:t>Benefit: </a:t>
          </a:r>
          <a:r>
            <a:rPr lang="en-US" sz="1200" b="0" dirty="0"/>
            <a:t>Easier for diverse teams (including non-database experts) to understand and work with the data model.</a:t>
          </a:r>
          <a:endParaRPr lang="en-US" sz="1200" dirty="0"/>
        </a:p>
      </dgm:t>
    </dgm:pt>
    <dgm:pt modelId="{2845DECF-DFA6-431A-AC3D-3E619F66E356}" type="parTrans" cxnId="{F0A50770-DA08-4EBA-AFD8-A68D64B771CC}">
      <dgm:prSet/>
      <dgm:spPr/>
      <dgm:t>
        <a:bodyPr/>
        <a:lstStyle/>
        <a:p>
          <a:endParaRPr lang="en-US"/>
        </a:p>
      </dgm:t>
    </dgm:pt>
    <dgm:pt modelId="{C11F532E-F29B-459D-BAA5-C578C2C04942}" type="sibTrans" cxnId="{F0A50770-DA08-4EBA-AFD8-A68D64B771CC}">
      <dgm:prSet/>
      <dgm:spPr/>
      <dgm:t>
        <a:bodyPr/>
        <a:lstStyle/>
        <a:p>
          <a:endParaRPr lang="en-US"/>
        </a:p>
      </dgm:t>
    </dgm:pt>
    <dgm:pt modelId="{7E004064-35D4-4B43-8A36-818AD52C24AC}">
      <dgm:prSet custT="1"/>
      <dgm:spPr/>
      <dgm:t>
        <a:bodyPr/>
        <a:lstStyle/>
        <a:p>
          <a:pPr>
            <a:buFont typeface="Arial" panose="020B0604020202020204" pitchFamily="34" charset="0"/>
            <a:buChar char="•"/>
          </a:pPr>
          <a:r>
            <a:rPr lang="en-US" sz="1200" b="1" dirty="0"/>
            <a:t>Why Neo4j: </a:t>
          </a:r>
          <a:r>
            <a:rPr lang="en-US" sz="1200" b="0" dirty="0"/>
            <a:t>The whiteboard-friendly node and relationship model is visually intuitive. The Cypher query language is designed to be easily readable and understandable.   </a:t>
          </a:r>
        </a:p>
      </dgm:t>
    </dgm:pt>
    <dgm:pt modelId="{DB75C57E-C74C-418B-9BE8-814B26B7DF2E}" type="parTrans" cxnId="{244093A7-4C22-4570-8B4F-70B27BEAAD34}">
      <dgm:prSet/>
      <dgm:spPr/>
      <dgm:t>
        <a:bodyPr/>
        <a:lstStyle/>
        <a:p>
          <a:endParaRPr lang="en-US"/>
        </a:p>
      </dgm:t>
    </dgm:pt>
    <dgm:pt modelId="{41EA82B8-B2C8-46E3-9AC1-7862379BB8B2}" type="sibTrans" cxnId="{244093A7-4C22-4570-8B4F-70B27BEAAD34}">
      <dgm:prSet/>
      <dgm:spPr/>
      <dgm:t>
        <a:bodyPr/>
        <a:lstStyle/>
        <a:p>
          <a:endParaRPr lang="en-US"/>
        </a:p>
      </dgm:t>
    </dgm:pt>
    <dgm:pt modelId="{C971F72B-EF73-4909-BD27-DAE0F770BC79}">
      <dgm:prSet custT="1"/>
      <dgm:spPr/>
      <dgm:t>
        <a:bodyPr/>
        <a:lstStyle/>
        <a:p>
          <a:pPr>
            <a:buFont typeface="Arial" panose="020B0604020202020204" pitchFamily="34" charset="0"/>
            <a:buChar char="•"/>
          </a:pPr>
          <a:r>
            <a:rPr lang="en-US" sz="1200" b="1" dirty="0"/>
            <a:t>Business Outcome:</a:t>
          </a:r>
          <a:r>
            <a:rPr lang="en-US" sz="1200" b="0" dirty="0"/>
            <a:t> Fosters better collaboration between developers, data scientists, and domain experts, reduces misinterpretations of the data, and speeds up the development and iteration process. </a:t>
          </a:r>
        </a:p>
      </dgm:t>
    </dgm:pt>
    <dgm:pt modelId="{52D61160-82BF-437C-AA99-268FEC1B58C7}" type="parTrans" cxnId="{D9518956-58C2-4F1D-8277-5735A0C4F78A}">
      <dgm:prSet/>
      <dgm:spPr/>
      <dgm:t>
        <a:bodyPr/>
        <a:lstStyle/>
        <a:p>
          <a:endParaRPr lang="en-US"/>
        </a:p>
      </dgm:t>
    </dgm:pt>
    <dgm:pt modelId="{DCF8229E-0329-43FD-AAAE-B6849B0CB21B}" type="sibTrans" cxnId="{D9518956-58C2-4F1D-8277-5735A0C4F78A}">
      <dgm:prSet/>
      <dgm:spPr/>
      <dgm:t>
        <a:bodyPr/>
        <a:lstStyle/>
        <a:p>
          <a:endParaRPr lang="en-US"/>
        </a:p>
      </dgm:t>
    </dgm:pt>
    <dgm:pt modelId="{366E425F-E570-4757-A298-1B217DC3BA53}" type="pres">
      <dgm:prSet presAssocID="{3F596EF7-72DA-4877-B3D8-E2F6E6881244}" presName="Name0" presStyleCnt="0">
        <dgm:presLayoutVars>
          <dgm:dir/>
          <dgm:animLvl val="lvl"/>
          <dgm:resizeHandles val="exact"/>
        </dgm:presLayoutVars>
      </dgm:prSet>
      <dgm:spPr/>
    </dgm:pt>
    <dgm:pt modelId="{EA0E0DD8-95C6-48F4-B295-D886390F3088}" type="pres">
      <dgm:prSet presAssocID="{7572FCFA-01DA-4D5B-AE10-48FB69FA4E8E}" presName="composite" presStyleCnt="0"/>
      <dgm:spPr/>
    </dgm:pt>
    <dgm:pt modelId="{93556BC4-48F5-459A-BB29-358280E05141}" type="pres">
      <dgm:prSet presAssocID="{7572FCFA-01DA-4D5B-AE10-48FB69FA4E8E}" presName="parTx" presStyleLbl="alignNode1" presStyleIdx="0" presStyleCnt="3">
        <dgm:presLayoutVars>
          <dgm:chMax val="0"/>
          <dgm:chPref val="0"/>
          <dgm:bulletEnabled val="1"/>
        </dgm:presLayoutVars>
      </dgm:prSet>
      <dgm:spPr/>
    </dgm:pt>
    <dgm:pt modelId="{06511078-9866-4EAC-AEC5-8C06F07499AC}" type="pres">
      <dgm:prSet presAssocID="{7572FCFA-01DA-4D5B-AE10-48FB69FA4E8E}" presName="desTx" presStyleLbl="alignAccFollowNode1" presStyleIdx="0" presStyleCnt="3">
        <dgm:presLayoutVars>
          <dgm:bulletEnabled val="1"/>
        </dgm:presLayoutVars>
      </dgm:prSet>
      <dgm:spPr/>
    </dgm:pt>
    <dgm:pt modelId="{10C4F2B6-E214-48AD-A89A-4D2EAA2F4F80}" type="pres">
      <dgm:prSet presAssocID="{9EE12F54-FE5C-44F5-874A-BE4BE6E37456}" presName="space" presStyleCnt="0"/>
      <dgm:spPr/>
    </dgm:pt>
    <dgm:pt modelId="{ED752017-D47C-4059-A9F3-5109B8E9F99A}" type="pres">
      <dgm:prSet presAssocID="{2D56C4EC-CD87-419D-9056-1D8111D2D4B4}" presName="composite" presStyleCnt="0"/>
      <dgm:spPr/>
    </dgm:pt>
    <dgm:pt modelId="{910AE5B7-D610-4784-B374-C58E89734571}" type="pres">
      <dgm:prSet presAssocID="{2D56C4EC-CD87-419D-9056-1D8111D2D4B4}" presName="parTx" presStyleLbl="alignNode1" presStyleIdx="1" presStyleCnt="3">
        <dgm:presLayoutVars>
          <dgm:chMax val="0"/>
          <dgm:chPref val="0"/>
          <dgm:bulletEnabled val="1"/>
        </dgm:presLayoutVars>
      </dgm:prSet>
      <dgm:spPr/>
    </dgm:pt>
    <dgm:pt modelId="{6C83AC68-679B-4185-BC66-3150D2078DED}" type="pres">
      <dgm:prSet presAssocID="{2D56C4EC-CD87-419D-9056-1D8111D2D4B4}" presName="desTx" presStyleLbl="alignAccFollowNode1" presStyleIdx="1" presStyleCnt="3">
        <dgm:presLayoutVars>
          <dgm:bulletEnabled val="1"/>
        </dgm:presLayoutVars>
      </dgm:prSet>
      <dgm:spPr/>
    </dgm:pt>
    <dgm:pt modelId="{75D30C18-48F3-4DDE-A8FB-C513071CF91B}" type="pres">
      <dgm:prSet presAssocID="{249E15C4-37C1-49CF-81D6-1875440D76CB}" presName="space" presStyleCnt="0"/>
      <dgm:spPr/>
    </dgm:pt>
    <dgm:pt modelId="{3A541D20-4770-4253-AF19-F87297340782}" type="pres">
      <dgm:prSet presAssocID="{7BED149B-D54E-4C06-A5F1-9402C1856B54}" presName="composite" presStyleCnt="0"/>
      <dgm:spPr/>
    </dgm:pt>
    <dgm:pt modelId="{56DDC15D-698F-4716-807A-095AB3EF1681}" type="pres">
      <dgm:prSet presAssocID="{7BED149B-D54E-4C06-A5F1-9402C1856B54}" presName="parTx" presStyleLbl="alignNode1" presStyleIdx="2" presStyleCnt="3">
        <dgm:presLayoutVars>
          <dgm:chMax val="0"/>
          <dgm:chPref val="0"/>
          <dgm:bulletEnabled val="1"/>
        </dgm:presLayoutVars>
      </dgm:prSet>
      <dgm:spPr/>
    </dgm:pt>
    <dgm:pt modelId="{FD34EC6B-72F4-4576-A577-55A89A3A2594}" type="pres">
      <dgm:prSet presAssocID="{7BED149B-D54E-4C06-A5F1-9402C1856B54}" presName="desTx" presStyleLbl="alignAccFollowNode1" presStyleIdx="2" presStyleCnt="3">
        <dgm:presLayoutVars>
          <dgm:bulletEnabled val="1"/>
        </dgm:presLayoutVars>
      </dgm:prSet>
      <dgm:spPr/>
    </dgm:pt>
  </dgm:ptLst>
  <dgm:cxnLst>
    <dgm:cxn modelId="{C080FC10-C095-4376-832B-E82459458371}" srcId="{3F596EF7-72DA-4877-B3D8-E2F6E6881244}" destId="{7BED149B-D54E-4C06-A5F1-9402C1856B54}" srcOrd="2" destOrd="0" parTransId="{5B124A7E-638D-4958-97DE-3C33BE4E40AB}" sibTransId="{A2E4FC85-2C36-4228-9474-A4C2D284A948}"/>
    <dgm:cxn modelId="{21EDCF16-1AAB-4F31-9C0A-A5D896FB6B88}" srcId="{7572FCFA-01DA-4D5B-AE10-48FB69FA4E8E}" destId="{8C6E469B-2B29-48C4-94B6-D1D0763C971A}" srcOrd="0" destOrd="0" parTransId="{D7812159-4613-4521-B5ED-19248CD70A51}" sibTransId="{ED8CCD47-5D8A-419A-928D-D507601D6107}"/>
    <dgm:cxn modelId="{59BF7520-2FFA-42D4-92F2-BD0CD1B9F6F1}" type="presOf" srcId="{C971F72B-EF73-4909-BD27-DAE0F770BC79}" destId="{FD34EC6B-72F4-4576-A577-55A89A3A2594}" srcOrd="0" destOrd="2" presId="urn:microsoft.com/office/officeart/2005/8/layout/hList1"/>
    <dgm:cxn modelId="{0E218722-9B51-4104-97B1-7CB13B019FB3}" type="presOf" srcId="{946756B0-C037-4E3C-9103-6EFF9D1DD93E}" destId="{FD34EC6B-72F4-4576-A577-55A89A3A2594}" srcOrd="0" destOrd="0" presId="urn:microsoft.com/office/officeart/2005/8/layout/hList1"/>
    <dgm:cxn modelId="{AED4E431-0FE2-4A74-A0B5-1F768695C798}" srcId="{3F596EF7-72DA-4877-B3D8-E2F6E6881244}" destId="{7572FCFA-01DA-4D5B-AE10-48FB69FA4E8E}" srcOrd="0" destOrd="0" parTransId="{345E5DDE-E290-463C-AB0D-CF29D0A4AE7E}" sibTransId="{9EE12F54-FE5C-44F5-874A-BE4BE6E37456}"/>
    <dgm:cxn modelId="{4FCA3932-F98C-497A-B775-346101FE4CC5}" type="presOf" srcId="{3F596EF7-72DA-4877-B3D8-E2F6E6881244}" destId="{366E425F-E570-4757-A298-1B217DC3BA53}" srcOrd="0" destOrd="0" presId="urn:microsoft.com/office/officeart/2005/8/layout/hList1"/>
    <dgm:cxn modelId="{F0A50770-DA08-4EBA-AFD8-A68D64B771CC}" srcId="{7BED149B-D54E-4C06-A5F1-9402C1856B54}" destId="{946756B0-C037-4E3C-9103-6EFF9D1DD93E}" srcOrd="0" destOrd="0" parTransId="{2845DECF-DFA6-431A-AC3D-3E619F66E356}" sibTransId="{C11F532E-F29B-459D-BAA5-C578C2C04942}"/>
    <dgm:cxn modelId="{02741652-922B-4DEF-95B3-EE0FC75B346B}" type="presOf" srcId="{2D56C4EC-CD87-419D-9056-1D8111D2D4B4}" destId="{910AE5B7-D610-4784-B374-C58E89734571}" srcOrd="0" destOrd="0" presId="urn:microsoft.com/office/officeart/2005/8/layout/hList1"/>
    <dgm:cxn modelId="{D69FC552-1E5E-4896-8A11-C7816DDE2A9E}" type="presOf" srcId="{7E004064-35D4-4B43-8A36-818AD52C24AC}" destId="{FD34EC6B-72F4-4576-A577-55A89A3A2594}" srcOrd="0" destOrd="1" presId="urn:microsoft.com/office/officeart/2005/8/layout/hList1"/>
    <dgm:cxn modelId="{D9518956-58C2-4F1D-8277-5735A0C4F78A}" srcId="{7BED149B-D54E-4C06-A5F1-9402C1856B54}" destId="{C971F72B-EF73-4909-BD27-DAE0F770BC79}" srcOrd="2" destOrd="0" parTransId="{52D61160-82BF-437C-AA99-268FEC1B58C7}" sibTransId="{DCF8229E-0329-43FD-AAAE-B6849B0CB21B}"/>
    <dgm:cxn modelId="{37608886-8915-40F5-A7B2-6AD00AA96F57}" type="presOf" srcId="{7BED149B-D54E-4C06-A5F1-9402C1856B54}" destId="{56DDC15D-698F-4716-807A-095AB3EF1681}" srcOrd="0" destOrd="0" presId="urn:microsoft.com/office/officeart/2005/8/layout/hList1"/>
    <dgm:cxn modelId="{9E337A9F-2176-4FDE-B683-3DFA2A547B7A}" srcId="{2D56C4EC-CD87-419D-9056-1D8111D2D4B4}" destId="{7A4191E0-0134-4110-83A3-BB7D172BCF14}" srcOrd="0" destOrd="0" parTransId="{BCEDEDA9-70A4-448B-9CB7-37810B08585F}" sibTransId="{32551EBE-45D4-49D6-9429-3026D4A3141A}"/>
    <dgm:cxn modelId="{357646A4-DA4C-4246-89CC-BD59DA6982C5}" type="presOf" srcId="{7A4191E0-0134-4110-83A3-BB7D172BCF14}" destId="{6C83AC68-679B-4185-BC66-3150D2078DED}" srcOrd="0" destOrd="0" presId="urn:microsoft.com/office/officeart/2005/8/layout/hList1"/>
    <dgm:cxn modelId="{244093A7-4C22-4570-8B4F-70B27BEAAD34}" srcId="{7BED149B-D54E-4C06-A5F1-9402C1856B54}" destId="{7E004064-35D4-4B43-8A36-818AD52C24AC}" srcOrd="1" destOrd="0" parTransId="{DB75C57E-C74C-418B-9BE8-814B26B7DF2E}" sibTransId="{41EA82B8-B2C8-46E3-9AC1-7862379BB8B2}"/>
    <dgm:cxn modelId="{3E35A2A9-F5C0-4274-95AA-9B312F437ABF}" type="presOf" srcId="{7572FCFA-01DA-4D5B-AE10-48FB69FA4E8E}" destId="{93556BC4-48F5-459A-BB29-358280E05141}" srcOrd="0" destOrd="0" presId="urn:microsoft.com/office/officeart/2005/8/layout/hList1"/>
    <dgm:cxn modelId="{D11377C7-3BDA-4840-B9D9-60F6D2E6D622}" type="presOf" srcId="{8C6E469B-2B29-48C4-94B6-D1D0763C971A}" destId="{06511078-9866-4EAC-AEC5-8C06F07499AC}" srcOrd="0" destOrd="0" presId="urn:microsoft.com/office/officeart/2005/8/layout/hList1"/>
    <dgm:cxn modelId="{A5143BF3-DAD8-48D0-A297-8C415737D5C6}" srcId="{3F596EF7-72DA-4877-B3D8-E2F6E6881244}" destId="{2D56C4EC-CD87-419D-9056-1D8111D2D4B4}" srcOrd="1" destOrd="0" parTransId="{029D95F2-C1F2-4A78-AEDA-59B22063CA3F}" sibTransId="{249E15C4-37C1-49CF-81D6-1875440D76CB}"/>
    <dgm:cxn modelId="{C25E284D-0267-458B-B9BE-7CDB0D5BF5C8}" type="presParOf" srcId="{366E425F-E570-4757-A298-1B217DC3BA53}" destId="{EA0E0DD8-95C6-48F4-B295-D886390F3088}" srcOrd="0" destOrd="0" presId="urn:microsoft.com/office/officeart/2005/8/layout/hList1"/>
    <dgm:cxn modelId="{D8305CB9-3C7E-448B-9D25-2CD02942C778}" type="presParOf" srcId="{EA0E0DD8-95C6-48F4-B295-D886390F3088}" destId="{93556BC4-48F5-459A-BB29-358280E05141}" srcOrd="0" destOrd="0" presId="urn:microsoft.com/office/officeart/2005/8/layout/hList1"/>
    <dgm:cxn modelId="{B92601BE-9A0E-450F-A26C-0FE6AEFBDA34}" type="presParOf" srcId="{EA0E0DD8-95C6-48F4-B295-D886390F3088}" destId="{06511078-9866-4EAC-AEC5-8C06F07499AC}" srcOrd="1" destOrd="0" presId="urn:microsoft.com/office/officeart/2005/8/layout/hList1"/>
    <dgm:cxn modelId="{B85B2287-B215-4702-908F-C3BF11EF4BF1}" type="presParOf" srcId="{366E425F-E570-4757-A298-1B217DC3BA53}" destId="{10C4F2B6-E214-48AD-A89A-4D2EAA2F4F80}" srcOrd="1" destOrd="0" presId="urn:microsoft.com/office/officeart/2005/8/layout/hList1"/>
    <dgm:cxn modelId="{93FCD421-1457-4013-B11C-D81D2C042BFF}" type="presParOf" srcId="{366E425F-E570-4757-A298-1B217DC3BA53}" destId="{ED752017-D47C-4059-A9F3-5109B8E9F99A}" srcOrd="2" destOrd="0" presId="urn:microsoft.com/office/officeart/2005/8/layout/hList1"/>
    <dgm:cxn modelId="{C9EA513B-8223-4EA2-B9F1-FBBF68F9798C}" type="presParOf" srcId="{ED752017-D47C-4059-A9F3-5109B8E9F99A}" destId="{910AE5B7-D610-4784-B374-C58E89734571}" srcOrd="0" destOrd="0" presId="urn:microsoft.com/office/officeart/2005/8/layout/hList1"/>
    <dgm:cxn modelId="{E56522DC-E29E-412B-82A3-D73798197C3E}" type="presParOf" srcId="{ED752017-D47C-4059-A9F3-5109B8E9F99A}" destId="{6C83AC68-679B-4185-BC66-3150D2078DED}" srcOrd="1" destOrd="0" presId="urn:microsoft.com/office/officeart/2005/8/layout/hList1"/>
    <dgm:cxn modelId="{94481174-FB40-4AEB-B749-787F30E7EB3A}" type="presParOf" srcId="{366E425F-E570-4757-A298-1B217DC3BA53}" destId="{75D30C18-48F3-4DDE-A8FB-C513071CF91B}" srcOrd="3" destOrd="0" presId="urn:microsoft.com/office/officeart/2005/8/layout/hList1"/>
    <dgm:cxn modelId="{687CEF9D-382B-421C-9947-F275B0FDFFF6}" type="presParOf" srcId="{366E425F-E570-4757-A298-1B217DC3BA53}" destId="{3A541D20-4770-4253-AF19-F87297340782}" srcOrd="4" destOrd="0" presId="urn:microsoft.com/office/officeart/2005/8/layout/hList1"/>
    <dgm:cxn modelId="{CFD61898-E60A-4BA4-A777-3110FD20822B}" type="presParOf" srcId="{3A541D20-4770-4253-AF19-F87297340782}" destId="{56DDC15D-698F-4716-807A-095AB3EF1681}" srcOrd="0" destOrd="0" presId="urn:microsoft.com/office/officeart/2005/8/layout/hList1"/>
    <dgm:cxn modelId="{A286C76E-EC67-43C0-A576-C4EF8223B37D}" type="presParOf" srcId="{3A541D20-4770-4253-AF19-F87297340782}" destId="{FD34EC6B-72F4-4576-A577-55A89A3A25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596EF7-72DA-4877-B3D8-E2F6E68812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572FCFA-01DA-4D5B-AE10-48FB69FA4E8E}">
      <dgm:prSet phldrT="[Text]" custT="1"/>
      <dgm:spPr/>
      <dgm:t>
        <a:bodyPr/>
        <a:lstStyle/>
        <a:p>
          <a:r>
            <a:rPr lang="en-US" sz="2000" kern="1200" dirty="0">
              <a:solidFill>
                <a:srgbClr val="FFFFFF"/>
              </a:solidFill>
              <a:latin typeface="Arial" panose="020B0604020202020204"/>
              <a:ea typeface="+mn-ea"/>
              <a:cs typeface="+mn-cs"/>
            </a:rPr>
            <a:t>Increased Agility and Flexibility</a:t>
          </a:r>
        </a:p>
      </dgm:t>
    </dgm:pt>
    <dgm:pt modelId="{345E5DDE-E290-463C-AB0D-CF29D0A4AE7E}" type="parTrans" cxnId="{AED4E431-0FE2-4A74-A0B5-1F768695C798}">
      <dgm:prSet/>
      <dgm:spPr/>
      <dgm:t>
        <a:bodyPr/>
        <a:lstStyle/>
        <a:p>
          <a:endParaRPr lang="en-US"/>
        </a:p>
      </dgm:t>
    </dgm:pt>
    <dgm:pt modelId="{9EE12F54-FE5C-44F5-874A-BE4BE6E37456}" type="sibTrans" cxnId="{AED4E431-0FE2-4A74-A0B5-1F768695C798}">
      <dgm:prSet/>
      <dgm:spPr/>
      <dgm:t>
        <a:bodyPr/>
        <a:lstStyle/>
        <a:p>
          <a:endParaRPr lang="en-US"/>
        </a:p>
      </dgm:t>
    </dgm:pt>
    <dgm:pt modelId="{8C6E469B-2B29-48C4-94B6-D1D0763C971A}">
      <dgm:prSet phldrT="[Text]" custT="1"/>
      <dgm:spPr/>
      <dgm:t>
        <a:bodyPr/>
        <a:lstStyle/>
        <a:p>
          <a:r>
            <a:rPr lang="en-US" sz="1200" b="1" dirty="0"/>
            <a:t>Benefit: </a:t>
          </a:r>
          <a:r>
            <a:rPr lang="en-US" sz="1200" b="0" dirty="0"/>
            <a:t>Easier adaptation to evolving data models and integration of new data sources.   </a:t>
          </a:r>
        </a:p>
      </dgm:t>
    </dgm:pt>
    <dgm:pt modelId="{D7812159-4613-4521-B5ED-19248CD70A51}" type="parTrans" cxnId="{21EDCF16-1AAB-4F31-9C0A-A5D896FB6B88}">
      <dgm:prSet/>
      <dgm:spPr/>
      <dgm:t>
        <a:bodyPr/>
        <a:lstStyle/>
        <a:p>
          <a:endParaRPr lang="en-US"/>
        </a:p>
      </dgm:t>
    </dgm:pt>
    <dgm:pt modelId="{ED8CCD47-5D8A-419A-928D-D507601D6107}" type="sibTrans" cxnId="{21EDCF16-1AAB-4F31-9C0A-A5D896FB6B88}">
      <dgm:prSet/>
      <dgm:spPr/>
      <dgm:t>
        <a:bodyPr/>
        <a:lstStyle/>
        <a:p>
          <a:endParaRPr lang="en-US"/>
        </a:p>
      </dgm:t>
    </dgm:pt>
    <dgm:pt modelId="{2D56C4EC-CD87-419D-9056-1D8111D2D4B4}">
      <dgm:prSet phldrT="[Text]" custT="1"/>
      <dgm:spPr/>
      <dgm:t>
        <a:bodyPr/>
        <a:lstStyle/>
        <a:p>
          <a:r>
            <a:rPr lang="en-US" sz="2000" kern="1200" dirty="0">
              <a:solidFill>
                <a:srgbClr val="FFFFFF"/>
              </a:solidFill>
              <a:latin typeface="Arial" panose="020B0604020202020204"/>
              <a:ea typeface="+mn-ea"/>
              <a:cs typeface="+mn-cs"/>
            </a:rPr>
            <a:t>Reduced Risk and Improved Security</a:t>
          </a:r>
        </a:p>
      </dgm:t>
    </dgm:pt>
    <dgm:pt modelId="{029D95F2-C1F2-4A78-AEDA-59B22063CA3F}" type="parTrans" cxnId="{A5143BF3-DAD8-48D0-A297-8C415737D5C6}">
      <dgm:prSet/>
      <dgm:spPr/>
      <dgm:t>
        <a:bodyPr/>
        <a:lstStyle/>
        <a:p>
          <a:endParaRPr lang="en-US"/>
        </a:p>
      </dgm:t>
    </dgm:pt>
    <dgm:pt modelId="{249E15C4-37C1-49CF-81D6-1875440D76CB}" type="sibTrans" cxnId="{A5143BF3-DAD8-48D0-A297-8C415737D5C6}">
      <dgm:prSet/>
      <dgm:spPr/>
      <dgm:t>
        <a:bodyPr/>
        <a:lstStyle/>
        <a:p>
          <a:endParaRPr lang="en-US"/>
        </a:p>
      </dgm:t>
    </dgm:pt>
    <dgm:pt modelId="{7A4191E0-0134-4110-83A3-BB7D172BCF14}">
      <dgm:prSet phldrT="[Text]" custT="1"/>
      <dgm:spPr/>
      <dgm:t>
        <a:bodyPr/>
        <a:lstStyle/>
        <a:p>
          <a:r>
            <a:rPr lang="en-US" sz="1200" b="1" dirty="0"/>
            <a:t>Benefit:</a:t>
          </a:r>
          <a:r>
            <a:rPr lang="en-US" sz="1200" dirty="0"/>
            <a:t> More effective identification of complex fraud patterns, security vulnerabilities, and compliance risks.   </a:t>
          </a:r>
        </a:p>
      </dgm:t>
    </dgm:pt>
    <dgm:pt modelId="{BCEDEDA9-70A4-448B-9CB7-37810B08585F}" type="parTrans" cxnId="{9E337A9F-2176-4FDE-B683-3DFA2A547B7A}">
      <dgm:prSet/>
      <dgm:spPr/>
      <dgm:t>
        <a:bodyPr/>
        <a:lstStyle/>
        <a:p>
          <a:endParaRPr lang="en-US"/>
        </a:p>
      </dgm:t>
    </dgm:pt>
    <dgm:pt modelId="{32551EBE-45D4-49D6-9429-3026D4A3141A}" type="sibTrans" cxnId="{9E337A9F-2176-4FDE-B683-3DFA2A547B7A}">
      <dgm:prSet/>
      <dgm:spPr/>
      <dgm:t>
        <a:bodyPr/>
        <a:lstStyle/>
        <a:p>
          <a:endParaRPr lang="en-US"/>
        </a:p>
      </dgm:t>
    </dgm:pt>
    <dgm:pt modelId="{7BED149B-D54E-4C06-A5F1-9402C1856B54}">
      <dgm:prSet phldrT="[Text]" custT="1"/>
      <dgm:spPr/>
      <dgm:t>
        <a:bodyPr/>
        <a:lstStyle/>
        <a:p>
          <a:r>
            <a:rPr lang="en-US" sz="2000" kern="1200" dirty="0">
              <a:solidFill>
                <a:srgbClr val="FFFFFF"/>
              </a:solidFill>
              <a:latin typeface="Arial" panose="020B0604020202020204"/>
              <a:ea typeface="+mn-ea"/>
              <a:cs typeface="+mn-cs"/>
            </a:rPr>
            <a:t>Better Customer Experience</a:t>
          </a:r>
        </a:p>
      </dgm:t>
    </dgm:pt>
    <dgm:pt modelId="{5B124A7E-638D-4958-97DE-3C33BE4E40AB}" type="parTrans" cxnId="{C080FC10-C095-4376-832B-E82459458371}">
      <dgm:prSet/>
      <dgm:spPr/>
      <dgm:t>
        <a:bodyPr/>
        <a:lstStyle/>
        <a:p>
          <a:endParaRPr lang="en-US"/>
        </a:p>
      </dgm:t>
    </dgm:pt>
    <dgm:pt modelId="{A2E4FC85-2C36-4228-9474-A4C2D284A948}" type="sibTrans" cxnId="{C080FC10-C095-4376-832B-E82459458371}">
      <dgm:prSet/>
      <dgm:spPr/>
      <dgm:t>
        <a:bodyPr/>
        <a:lstStyle/>
        <a:p>
          <a:endParaRPr lang="en-US"/>
        </a:p>
      </dgm:t>
    </dgm:pt>
    <dgm:pt modelId="{946756B0-C037-4E3C-9103-6EFF9D1DD93E}">
      <dgm:prSet phldrT="[Text]" custT="1"/>
      <dgm:spPr/>
      <dgm:t>
        <a:bodyPr/>
        <a:lstStyle/>
        <a:p>
          <a:pPr>
            <a:buFont typeface="Arial" panose="020B0604020202020204" pitchFamily="34" charset="0"/>
            <a:buChar char="•"/>
          </a:pPr>
          <a:r>
            <a:rPr lang="en-US" sz="1200" b="1" dirty="0"/>
            <a:t>Benefit: </a:t>
          </a:r>
          <a:r>
            <a:rPr lang="en-US" sz="1200" b="0" dirty="0"/>
            <a:t>More personalized recommendations, improved customer service, and a deeper understanding of customer journeys.</a:t>
          </a:r>
        </a:p>
      </dgm:t>
    </dgm:pt>
    <dgm:pt modelId="{2845DECF-DFA6-431A-AC3D-3E619F66E356}" type="parTrans" cxnId="{F0A50770-DA08-4EBA-AFD8-A68D64B771CC}">
      <dgm:prSet/>
      <dgm:spPr/>
      <dgm:t>
        <a:bodyPr/>
        <a:lstStyle/>
        <a:p>
          <a:endParaRPr lang="en-US"/>
        </a:p>
      </dgm:t>
    </dgm:pt>
    <dgm:pt modelId="{C11F532E-F29B-459D-BAA5-C578C2C04942}" type="sibTrans" cxnId="{F0A50770-DA08-4EBA-AFD8-A68D64B771CC}">
      <dgm:prSet/>
      <dgm:spPr/>
      <dgm:t>
        <a:bodyPr/>
        <a:lstStyle/>
        <a:p>
          <a:endParaRPr lang="en-US"/>
        </a:p>
      </dgm:t>
    </dgm:pt>
    <dgm:pt modelId="{2E29EA30-F86A-4A42-80B5-021A4BB1B74A}">
      <dgm:prSet custT="1"/>
      <dgm:spPr/>
      <dgm:t>
        <a:bodyPr/>
        <a:lstStyle/>
        <a:p>
          <a:r>
            <a:rPr lang="en-US" sz="1200" b="1" dirty="0"/>
            <a:t>Why Neo4j: </a:t>
          </a:r>
          <a:r>
            <a:rPr lang="en-US" sz="1200" b="0" dirty="0"/>
            <a:t>Graph databases have a flexible, schema-on-read nature. You can add new node labels, relationship types, or properties without needing costly and time-consuming database migrations that are often required in relational databases.   </a:t>
          </a:r>
        </a:p>
      </dgm:t>
    </dgm:pt>
    <dgm:pt modelId="{FA789A3D-8FC1-4AC4-9D7F-A723A8A33400}" type="parTrans" cxnId="{8112E03B-656B-4E50-A087-15525EEFC11C}">
      <dgm:prSet/>
      <dgm:spPr/>
      <dgm:t>
        <a:bodyPr/>
        <a:lstStyle/>
        <a:p>
          <a:endParaRPr lang="en-US"/>
        </a:p>
      </dgm:t>
    </dgm:pt>
    <dgm:pt modelId="{86A63862-4FF7-4875-83CF-40CFEA398217}" type="sibTrans" cxnId="{8112E03B-656B-4E50-A087-15525EEFC11C}">
      <dgm:prSet/>
      <dgm:spPr/>
      <dgm:t>
        <a:bodyPr/>
        <a:lstStyle/>
        <a:p>
          <a:endParaRPr lang="en-US"/>
        </a:p>
      </dgm:t>
    </dgm:pt>
    <dgm:pt modelId="{BDABBD1D-1EEF-4874-A737-607714CB28AD}">
      <dgm:prSet custT="1"/>
      <dgm:spPr/>
      <dgm:t>
        <a:bodyPr/>
        <a:lstStyle/>
        <a:p>
          <a:r>
            <a:rPr lang="en-US" sz="1200" b="1" dirty="0"/>
            <a:t>Business Outcome: </a:t>
          </a:r>
          <a:r>
            <a:rPr lang="en-US" sz="1200" b="0" dirty="0"/>
            <a:t>Reduces time-to-market for new features, products, and data-driven initiatives. Allows companies to quickly incorporate new types of data and explore relationships as they discover them.</a:t>
          </a:r>
        </a:p>
      </dgm:t>
    </dgm:pt>
    <dgm:pt modelId="{83A2C779-C30F-4199-8003-78AE7DE3B220}" type="parTrans" cxnId="{B1EC2D72-0856-4DC8-B9DD-14457B3D24DE}">
      <dgm:prSet/>
      <dgm:spPr/>
      <dgm:t>
        <a:bodyPr/>
        <a:lstStyle/>
        <a:p>
          <a:endParaRPr lang="en-US"/>
        </a:p>
      </dgm:t>
    </dgm:pt>
    <dgm:pt modelId="{781681F4-1555-4EE5-BE83-6F985A0390E2}" type="sibTrans" cxnId="{B1EC2D72-0856-4DC8-B9DD-14457B3D24DE}">
      <dgm:prSet/>
      <dgm:spPr/>
      <dgm:t>
        <a:bodyPr/>
        <a:lstStyle/>
        <a:p>
          <a:endParaRPr lang="en-US"/>
        </a:p>
      </dgm:t>
    </dgm:pt>
    <dgm:pt modelId="{61C48DD2-1CE2-49D1-ABD0-A4F8B49DAB21}">
      <dgm:prSet custT="1"/>
      <dgm:spPr/>
      <dgm:t>
        <a:bodyPr/>
        <a:lstStyle/>
        <a:p>
          <a:pPr>
            <a:buFont typeface="Arial" panose="020B0604020202020204" pitchFamily="34" charset="0"/>
            <a:buChar char="•"/>
          </a:pPr>
          <a:r>
            <a:rPr lang="en-US" sz="1200" b="1" dirty="0"/>
            <a:t>Why Neo4j:</a:t>
          </a:r>
          <a:r>
            <a:rPr lang="en-US" sz="1200" dirty="0"/>
            <a:t> Fraud and security threats often manifest as unusual or complex relationship patterns that are easily modeled and queried in a graph (e.g., multiple accounts linked to the same device or address, unusual login patterns across a network).   </a:t>
          </a:r>
        </a:p>
      </dgm:t>
    </dgm:pt>
    <dgm:pt modelId="{F2241973-CEBE-4226-A03F-CF561106DBF6}" type="parTrans" cxnId="{C1E89F0F-9844-441F-AF45-D1681C2053E7}">
      <dgm:prSet/>
      <dgm:spPr/>
      <dgm:t>
        <a:bodyPr/>
        <a:lstStyle/>
        <a:p>
          <a:endParaRPr lang="en-US"/>
        </a:p>
      </dgm:t>
    </dgm:pt>
    <dgm:pt modelId="{1B62DF82-0B3F-4287-85AE-62C97EDB77F5}" type="sibTrans" cxnId="{C1E89F0F-9844-441F-AF45-D1681C2053E7}">
      <dgm:prSet/>
      <dgm:spPr/>
      <dgm:t>
        <a:bodyPr/>
        <a:lstStyle/>
        <a:p>
          <a:endParaRPr lang="en-US"/>
        </a:p>
      </dgm:t>
    </dgm:pt>
    <dgm:pt modelId="{14A6EB7A-BB3F-4B73-A151-79A5EBF25B7B}">
      <dgm:prSet custT="1"/>
      <dgm:spPr/>
      <dgm:t>
        <a:bodyPr/>
        <a:lstStyle/>
        <a:p>
          <a:pPr>
            <a:buFont typeface="Arial" panose="020B0604020202020204" pitchFamily="34" charset="0"/>
            <a:buChar char="•"/>
          </a:pPr>
          <a:r>
            <a:rPr lang="en-US" sz="1200" b="1" dirty="0"/>
            <a:t>Business Outcome:</a:t>
          </a:r>
          <a:r>
            <a:rPr lang="en-US" sz="1200" dirty="0"/>
            <a:t> Proactive detection of sophisticated fraud, better management of access controls and dependencies in IT networks, and improved ability to demonstrate compliance through traceable data lineage.   </a:t>
          </a:r>
        </a:p>
      </dgm:t>
    </dgm:pt>
    <dgm:pt modelId="{E1FA13D0-1581-483A-9972-8CB2BA9DC53C}" type="parTrans" cxnId="{536A223C-8B32-4448-BC7E-E095B448BA90}">
      <dgm:prSet/>
      <dgm:spPr/>
      <dgm:t>
        <a:bodyPr/>
        <a:lstStyle/>
        <a:p>
          <a:endParaRPr lang="en-US"/>
        </a:p>
      </dgm:t>
    </dgm:pt>
    <dgm:pt modelId="{53232A5D-E8CF-4018-9ED0-C9C1906BECD9}" type="sibTrans" cxnId="{536A223C-8B32-4448-BC7E-E095B448BA90}">
      <dgm:prSet/>
      <dgm:spPr/>
      <dgm:t>
        <a:bodyPr/>
        <a:lstStyle/>
        <a:p>
          <a:endParaRPr lang="en-US"/>
        </a:p>
      </dgm:t>
    </dgm:pt>
    <dgm:pt modelId="{1DB22D02-9D4D-4567-9B60-B274CA3334EE}">
      <dgm:prSet custT="1"/>
      <dgm:spPr/>
      <dgm:t>
        <a:bodyPr/>
        <a:lstStyle/>
        <a:p>
          <a:pPr>
            <a:buFont typeface="Arial" panose="020B0604020202020204" pitchFamily="34" charset="0"/>
            <a:buChar char="•"/>
          </a:pPr>
          <a:r>
            <a:rPr lang="en-US" sz="1200" b="1" dirty="0"/>
            <a:t>Why Neo4j: </a:t>
          </a:r>
          <a:r>
            <a:rPr lang="en-US" sz="1200" b="0" dirty="0"/>
            <a:t>Connects customer data points across various touchpoints, preferences, and behaviors to build a rich customer profile and understand their path.   </a:t>
          </a:r>
        </a:p>
      </dgm:t>
    </dgm:pt>
    <dgm:pt modelId="{84FFF3E2-DA44-4B30-B8BA-C7D59FE80100}" type="parTrans" cxnId="{FCFE6DEA-D3E9-4E35-92D3-BCDA7E543896}">
      <dgm:prSet/>
      <dgm:spPr/>
      <dgm:t>
        <a:bodyPr/>
        <a:lstStyle/>
        <a:p>
          <a:endParaRPr lang="en-US"/>
        </a:p>
      </dgm:t>
    </dgm:pt>
    <dgm:pt modelId="{FE1DB45C-EFA2-4B0F-BF79-67E6949B4953}" type="sibTrans" cxnId="{FCFE6DEA-D3E9-4E35-92D3-BCDA7E543896}">
      <dgm:prSet/>
      <dgm:spPr/>
      <dgm:t>
        <a:bodyPr/>
        <a:lstStyle/>
        <a:p>
          <a:endParaRPr lang="en-US"/>
        </a:p>
      </dgm:t>
    </dgm:pt>
    <dgm:pt modelId="{DA66D2F0-A929-48AE-B298-A32DE047EBD6}">
      <dgm:prSet custT="1"/>
      <dgm:spPr/>
      <dgm:t>
        <a:bodyPr/>
        <a:lstStyle/>
        <a:p>
          <a:pPr>
            <a:buFont typeface="Arial" panose="020B0604020202020204" pitchFamily="34" charset="0"/>
            <a:buChar char="•"/>
          </a:pPr>
          <a:r>
            <a:rPr lang="en-US" sz="1200" b="1" dirty="0"/>
            <a:t>Business Outcome:</a:t>
          </a:r>
          <a:r>
            <a:rPr lang="en-US" sz="1200" b="0" dirty="0"/>
            <a:t> Leads to more relevant product or service recommendations, faster resolution of support issues by seeing the full context, and the ability to tailor interactions based on the customer's history and relationships.</a:t>
          </a:r>
        </a:p>
      </dgm:t>
    </dgm:pt>
    <dgm:pt modelId="{AD7FCCC7-CCD8-42BD-800D-7683FEF22FBF}" type="parTrans" cxnId="{786E9718-885C-4D64-9F1F-80BA407176E0}">
      <dgm:prSet/>
      <dgm:spPr/>
      <dgm:t>
        <a:bodyPr/>
        <a:lstStyle/>
        <a:p>
          <a:endParaRPr lang="en-US"/>
        </a:p>
      </dgm:t>
    </dgm:pt>
    <dgm:pt modelId="{D3380495-58DA-49EA-9950-84AC9455B9F6}" type="sibTrans" cxnId="{786E9718-885C-4D64-9F1F-80BA407176E0}">
      <dgm:prSet/>
      <dgm:spPr/>
      <dgm:t>
        <a:bodyPr/>
        <a:lstStyle/>
        <a:p>
          <a:endParaRPr lang="en-US"/>
        </a:p>
      </dgm:t>
    </dgm:pt>
    <dgm:pt modelId="{366E425F-E570-4757-A298-1B217DC3BA53}" type="pres">
      <dgm:prSet presAssocID="{3F596EF7-72DA-4877-B3D8-E2F6E6881244}" presName="Name0" presStyleCnt="0">
        <dgm:presLayoutVars>
          <dgm:dir/>
          <dgm:animLvl val="lvl"/>
          <dgm:resizeHandles val="exact"/>
        </dgm:presLayoutVars>
      </dgm:prSet>
      <dgm:spPr/>
    </dgm:pt>
    <dgm:pt modelId="{EA0E0DD8-95C6-48F4-B295-D886390F3088}" type="pres">
      <dgm:prSet presAssocID="{7572FCFA-01DA-4D5B-AE10-48FB69FA4E8E}" presName="composite" presStyleCnt="0"/>
      <dgm:spPr/>
    </dgm:pt>
    <dgm:pt modelId="{93556BC4-48F5-459A-BB29-358280E05141}" type="pres">
      <dgm:prSet presAssocID="{7572FCFA-01DA-4D5B-AE10-48FB69FA4E8E}" presName="parTx" presStyleLbl="alignNode1" presStyleIdx="0" presStyleCnt="3">
        <dgm:presLayoutVars>
          <dgm:chMax val="0"/>
          <dgm:chPref val="0"/>
          <dgm:bulletEnabled val="1"/>
        </dgm:presLayoutVars>
      </dgm:prSet>
      <dgm:spPr/>
    </dgm:pt>
    <dgm:pt modelId="{06511078-9866-4EAC-AEC5-8C06F07499AC}" type="pres">
      <dgm:prSet presAssocID="{7572FCFA-01DA-4D5B-AE10-48FB69FA4E8E}" presName="desTx" presStyleLbl="alignAccFollowNode1" presStyleIdx="0" presStyleCnt="3">
        <dgm:presLayoutVars>
          <dgm:bulletEnabled val="1"/>
        </dgm:presLayoutVars>
      </dgm:prSet>
      <dgm:spPr/>
    </dgm:pt>
    <dgm:pt modelId="{10C4F2B6-E214-48AD-A89A-4D2EAA2F4F80}" type="pres">
      <dgm:prSet presAssocID="{9EE12F54-FE5C-44F5-874A-BE4BE6E37456}" presName="space" presStyleCnt="0"/>
      <dgm:spPr/>
    </dgm:pt>
    <dgm:pt modelId="{ED752017-D47C-4059-A9F3-5109B8E9F99A}" type="pres">
      <dgm:prSet presAssocID="{2D56C4EC-CD87-419D-9056-1D8111D2D4B4}" presName="composite" presStyleCnt="0"/>
      <dgm:spPr/>
    </dgm:pt>
    <dgm:pt modelId="{910AE5B7-D610-4784-B374-C58E89734571}" type="pres">
      <dgm:prSet presAssocID="{2D56C4EC-CD87-419D-9056-1D8111D2D4B4}" presName="parTx" presStyleLbl="alignNode1" presStyleIdx="1" presStyleCnt="3">
        <dgm:presLayoutVars>
          <dgm:chMax val="0"/>
          <dgm:chPref val="0"/>
          <dgm:bulletEnabled val="1"/>
        </dgm:presLayoutVars>
      </dgm:prSet>
      <dgm:spPr/>
    </dgm:pt>
    <dgm:pt modelId="{6C83AC68-679B-4185-BC66-3150D2078DED}" type="pres">
      <dgm:prSet presAssocID="{2D56C4EC-CD87-419D-9056-1D8111D2D4B4}" presName="desTx" presStyleLbl="alignAccFollowNode1" presStyleIdx="1" presStyleCnt="3">
        <dgm:presLayoutVars>
          <dgm:bulletEnabled val="1"/>
        </dgm:presLayoutVars>
      </dgm:prSet>
      <dgm:spPr/>
    </dgm:pt>
    <dgm:pt modelId="{75D30C18-48F3-4DDE-A8FB-C513071CF91B}" type="pres">
      <dgm:prSet presAssocID="{249E15C4-37C1-49CF-81D6-1875440D76CB}" presName="space" presStyleCnt="0"/>
      <dgm:spPr/>
    </dgm:pt>
    <dgm:pt modelId="{3A541D20-4770-4253-AF19-F87297340782}" type="pres">
      <dgm:prSet presAssocID="{7BED149B-D54E-4C06-A5F1-9402C1856B54}" presName="composite" presStyleCnt="0"/>
      <dgm:spPr/>
    </dgm:pt>
    <dgm:pt modelId="{56DDC15D-698F-4716-807A-095AB3EF1681}" type="pres">
      <dgm:prSet presAssocID="{7BED149B-D54E-4C06-A5F1-9402C1856B54}" presName="parTx" presStyleLbl="alignNode1" presStyleIdx="2" presStyleCnt="3">
        <dgm:presLayoutVars>
          <dgm:chMax val="0"/>
          <dgm:chPref val="0"/>
          <dgm:bulletEnabled val="1"/>
        </dgm:presLayoutVars>
      </dgm:prSet>
      <dgm:spPr/>
    </dgm:pt>
    <dgm:pt modelId="{FD34EC6B-72F4-4576-A577-55A89A3A2594}" type="pres">
      <dgm:prSet presAssocID="{7BED149B-D54E-4C06-A5F1-9402C1856B54}" presName="desTx" presStyleLbl="alignAccFollowNode1" presStyleIdx="2" presStyleCnt="3">
        <dgm:presLayoutVars>
          <dgm:bulletEnabled val="1"/>
        </dgm:presLayoutVars>
      </dgm:prSet>
      <dgm:spPr/>
    </dgm:pt>
  </dgm:ptLst>
  <dgm:cxnLst>
    <dgm:cxn modelId="{C1E89F0F-9844-441F-AF45-D1681C2053E7}" srcId="{2D56C4EC-CD87-419D-9056-1D8111D2D4B4}" destId="{61C48DD2-1CE2-49D1-ABD0-A4F8B49DAB21}" srcOrd="1" destOrd="0" parTransId="{F2241973-CEBE-4226-A03F-CF561106DBF6}" sibTransId="{1B62DF82-0B3F-4287-85AE-62C97EDB77F5}"/>
    <dgm:cxn modelId="{C080FC10-C095-4376-832B-E82459458371}" srcId="{3F596EF7-72DA-4877-B3D8-E2F6E6881244}" destId="{7BED149B-D54E-4C06-A5F1-9402C1856B54}" srcOrd="2" destOrd="0" parTransId="{5B124A7E-638D-4958-97DE-3C33BE4E40AB}" sibTransId="{A2E4FC85-2C36-4228-9474-A4C2D284A948}"/>
    <dgm:cxn modelId="{21EDCF16-1AAB-4F31-9C0A-A5D896FB6B88}" srcId="{7572FCFA-01DA-4D5B-AE10-48FB69FA4E8E}" destId="{8C6E469B-2B29-48C4-94B6-D1D0763C971A}" srcOrd="0" destOrd="0" parTransId="{D7812159-4613-4521-B5ED-19248CD70A51}" sibTransId="{ED8CCD47-5D8A-419A-928D-D507601D6107}"/>
    <dgm:cxn modelId="{786E9718-885C-4D64-9F1F-80BA407176E0}" srcId="{7BED149B-D54E-4C06-A5F1-9402C1856B54}" destId="{DA66D2F0-A929-48AE-B298-A32DE047EBD6}" srcOrd="2" destOrd="0" parTransId="{AD7FCCC7-CCD8-42BD-800D-7683FEF22FBF}" sibTransId="{D3380495-58DA-49EA-9950-84AC9455B9F6}"/>
    <dgm:cxn modelId="{0E218722-9B51-4104-97B1-7CB13B019FB3}" type="presOf" srcId="{946756B0-C037-4E3C-9103-6EFF9D1DD93E}" destId="{FD34EC6B-72F4-4576-A577-55A89A3A2594}" srcOrd="0" destOrd="0" presId="urn:microsoft.com/office/officeart/2005/8/layout/hList1"/>
    <dgm:cxn modelId="{AED4E431-0FE2-4A74-A0B5-1F768695C798}" srcId="{3F596EF7-72DA-4877-B3D8-E2F6E6881244}" destId="{7572FCFA-01DA-4D5B-AE10-48FB69FA4E8E}" srcOrd="0" destOrd="0" parTransId="{345E5DDE-E290-463C-AB0D-CF29D0A4AE7E}" sibTransId="{9EE12F54-FE5C-44F5-874A-BE4BE6E37456}"/>
    <dgm:cxn modelId="{4FCA3932-F98C-497A-B775-346101FE4CC5}" type="presOf" srcId="{3F596EF7-72DA-4877-B3D8-E2F6E6881244}" destId="{366E425F-E570-4757-A298-1B217DC3BA53}" srcOrd="0" destOrd="0" presId="urn:microsoft.com/office/officeart/2005/8/layout/hList1"/>
    <dgm:cxn modelId="{8112E03B-656B-4E50-A087-15525EEFC11C}" srcId="{7572FCFA-01DA-4D5B-AE10-48FB69FA4E8E}" destId="{2E29EA30-F86A-4A42-80B5-021A4BB1B74A}" srcOrd="1" destOrd="0" parTransId="{FA789A3D-8FC1-4AC4-9D7F-A723A8A33400}" sibTransId="{86A63862-4FF7-4875-83CF-40CFEA398217}"/>
    <dgm:cxn modelId="{536A223C-8B32-4448-BC7E-E095B448BA90}" srcId="{2D56C4EC-CD87-419D-9056-1D8111D2D4B4}" destId="{14A6EB7A-BB3F-4B73-A151-79A5EBF25B7B}" srcOrd="2" destOrd="0" parTransId="{E1FA13D0-1581-483A-9972-8CB2BA9DC53C}" sibTransId="{53232A5D-E8CF-4018-9ED0-C9C1906BECD9}"/>
    <dgm:cxn modelId="{F0A50770-DA08-4EBA-AFD8-A68D64B771CC}" srcId="{7BED149B-D54E-4C06-A5F1-9402C1856B54}" destId="{946756B0-C037-4E3C-9103-6EFF9D1DD93E}" srcOrd="0" destOrd="0" parTransId="{2845DECF-DFA6-431A-AC3D-3E619F66E356}" sibTransId="{C11F532E-F29B-459D-BAA5-C578C2C04942}"/>
    <dgm:cxn modelId="{02741652-922B-4DEF-95B3-EE0FC75B346B}" type="presOf" srcId="{2D56C4EC-CD87-419D-9056-1D8111D2D4B4}" destId="{910AE5B7-D610-4784-B374-C58E89734571}" srcOrd="0" destOrd="0" presId="urn:microsoft.com/office/officeart/2005/8/layout/hList1"/>
    <dgm:cxn modelId="{B1EC2D72-0856-4DC8-B9DD-14457B3D24DE}" srcId="{7572FCFA-01DA-4D5B-AE10-48FB69FA4E8E}" destId="{BDABBD1D-1EEF-4874-A737-607714CB28AD}" srcOrd="2" destOrd="0" parTransId="{83A2C779-C30F-4199-8003-78AE7DE3B220}" sibTransId="{781681F4-1555-4EE5-BE83-6F985A0390E2}"/>
    <dgm:cxn modelId="{B2B7C07A-2CF8-485A-B971-955CB4A82585}" type="presOf" srcId="{61C48DD2-1CE2-49D1-ABD0-A4F8B49DAB21}" destId="{6C83AC68-679B-4185-BC66-3150D2078DED}" srcOrd="0" destOrd="1" presId="urn:microsoft.com/office/officeart/2005/8/layout/hList1"/>
    <dgm:cxn modelId="{5DA0E87D-5488-4093-BFFA-BF1F71BA303C}" type="presOf" srcId="{14A6EB7A-BB3F-4B73-A151-79A5EBF25B7B}" destId="{6C83AC68-679B-4185-BC66-3150D2078DED}" srcOrd="0" destOrd="2" presId="urn:microsoft.com/office/officeart/2005/8/layout/hList1"/>
    <dgm:cxn modelId="{62A11584-8BD9-4772-B471-30EE6BC4205D}" type="presOf" srcId="{1DB22D02-9D4D-4567-9B60-B274CA3334EE}" destId="{FD34EC6B-72F4-4576-A577-55A89A3A2594}" srcOrd="0" destOrd="1" presId="urn:microsoft.com/office/officeart/2005/8/layout/hList1"/>
    <dgm:cxn modelId="{37608886-8915-40F5-A7B2-6AD00AA96F57}" type="presOf" srcId="{7BED149B-D54E-4C06-A5F1-9402C1856B54}" destId="{56DDC15D-698F-4716-807A-095AB3EF1681}" srcOrd="0" destOrd="0" presId="urn:microsoft.com/office/officeart/2005/8/layout/hList1"/>
    <dgm:cxn modelId="{9E337A9F-2176-4FDE-B683-3DFA2A547B7A}" srcId="{2D56C4EC-CD87-419D-9056-1D8111D2D4B4}" destId="{7A4191E0-0134-4110-83A3-BB7D172BCF14}" srcOrd="0" destOrd="0" parTransId="{BCEDEDA9-70A4-448B-9CB7-37810B08585F}" sibTransId="{32551EBE-45D4-49D6-9429-3026D4A3141A}"/>
    <dgm:cxn modelId="{357646A4-DA4C-4246-89CC-BD59DA6982C5}" type="presOf" srcId="{7A4191E0-0134-4110-83A3-BB7D172BCF14}" destId="{6C83AC68-679B-4185-BC66-3150D2078DED}" srcOrd="0" destOrd="0" presId="urn:microsoft.com/office/officeart/2005/8/layout/hList1"/>
    <dgm:cxn modelId="{3E35A2A9-F5C0-4274-95AA-9B312F437ABF}" type="presOf" srcId="{7572FCFA-01DA-4D5B-AE10-48FB69FA4E8E}" destId="{93556BC4-48F5-459A-BB29-358280E05141}" srcOrd="0" destOrd="0" presId="urn:microsoft.com/office/officeart/2005/8/layout/hList1"/>
    <dgm:cxn modelId="{D11377C7-3BDA-4840-B9D9-60F6D2E6D622}" type="presOf" srcId="{8C6E469B-2B29-48C4-94B6-D1D0763C971A}" destId="{06511078-9866-4EAC-AEC5-8C06F07499AC}" srcOrd="0" destOrd="0" presId="urn:microsoft.com/office/officeart/2005/8/layout/hList1"/>
    <dgm:cxn modelId="{384B33CC-55B2-4482-859F-C26F083DC998}" type="presOf" srcId="{DA66D2F0-A929-48AE-B298-A32DE047EBD6}" destId="{FD34EC6B-72F4-4576-A577-55A89A3A2594}" srcOrd="0" destOrd="2" presId="urn:microsoft.com/office/officeart/2005/8/layout/hList1"/>
    <dgm:cxn modelId="{FCFE6DEA-D3E9-4E35-92D3-BCDA7E543896}" srcId="{7BED149B-D54E-4C06-A5F1-9402C1856B54}" destId="{1DB22D02-9D4D-4567-9B60-B274CA3334EE}" srcOrd="1" destOrd="0" parTransId="{84FFF3E2-DA44-4B30-B8BA-C7D59FE80100}" sibTransId="{FE1DB45C-EFA2-4B0F-BF79-67E6949B4953}"/>
    <dgm:cxn modelId="{15A962EC-D4A5-4DFC-970E-C95EB4B16AEC}" type="presOf" srcId="{2E29EA30-F86A-4A42-80B5-021A4BB1B74A}" destId="{06511078-9866-4EAC-AEC5-8C06F07499AC}" srcOrd="0" destOrd="1" presId="urn:microsoft.com/office/officeart/2005/8/layout/hList1"/>
    <dgm:cxn modelId="{A5143BF3-DAD8-48D0-A297-8C415737D5C6}" srcId="{3F596EF7-72DA-4877-B3D8-E2F6E6881244}" destId="{2D56C4EC-CD87-419D-9056-1D8111D2D4B4}" srcOrd="1" destOrd="0" parTransId="{029D95F2-C1F2-4A78-AEDA-59B22063CA3F}" sibTransId="{249E15C4-37C1-49CF-81D6-1875440D76CB}"/>
    <dgm:cxn modelId="{6769A3FE-3273-4AB2-9E9F-607EFD8516C1}" type="presOf" srcId="{BDABBD1D-1EEF-4874-A737-607714CB28AD}" destId="{06511078-9866-4EAC-AEC5-8C06F07499AC}" srcOrd="0" destOrd="2" presId="urn:microsoft.com/office/officeart/2005/8/layout/hList1"/>
    <dgm:cxn modelId="{C25E284D-0267-458B-B9BE-7CDB0D5BF5C8}" type="presParOf" srcId="{366E425F-E570-4757-A298-1B217DC3BA53}" destId="{EA0E0DD8-95C6-48F4-B295-D886390F3088}" srcOrd="0" destOrd="0" presId="urn:microsoft.com/office/officeart/2005/8/layout/hList1"/>
    <dgm:cxn modelId="{D8305CB9-3C7E-448B-9D25-2CD02942C778}" type="presParOf" srcId="{EA0E0DD8-95C6-48F4-B295-D886390F3088}" destId="{93556BC4-48F5-459A-BB29-358280E05141}" srcOrd="0" destOrd="0" presId="urn:microsoft.com/office/officeart/2005/8/layout/hList1"/>
    <dgm:cxn modelId="{B92601BE-9A0E-450F-A26C-0FE6AEFBDA34}" type="presParOf" srcId="{EA0E0DD8-95C6-48F4-B295-D886390F3088}" destId="{06511078-9866-4EAC-AEC5-8C06F07499AC}" srcOrd="1" destOrd="0" presId="urn:microsoft.com/office/officeart/2005/8/layout/hList1"/>
    <dgm:cxn modelId="{B85B2287-B215-4702-908F-C3BF11EF4BF1}" type="presParOf" srcId="{366E425F-E570-4757-A298-1B217DC3BA53}" destId="{10C4F2B6-E214-48AD-A89A-4D2EAA2F4F80}" srcOrd="1" destOrd="0" presId="urn:microsoft.com/office/officeart/2005/8/layout/hList1"/>
    <dgm:cxn modelId="{93FCD421-1457-4013-B11C-D81D2C042BFF}" type="presParOf" srcId="{366E425F-E570-4757-A298-1B217DC3BA53}" destId="{ED752017-D47C-4059-A9F3-5109B8E9F99A}" srcOrd="2" destOrd="0" presId="urn:microsoft.com/office/officeart/2005/8/layout/hList1"/>
    <dgm:cxn modelId="{C9EA513B-8223-4EA2-B9F1-FBBF68F9798C}" type="presParOf" srcId="{ED752017-D47C-4059-A9F3-5109B8E9F99A}" destId="{910AE5B7-D610-4784-B374-C58E89734571}" srcOrd="0" destOrd="0" presId="urn:microsoft.com/office/officeart/2005/8/layout/hList1"/>
    <dgm:cxn modelId="{E56522DC-E29E-412B-82A3-D73798197C3E}" type="presParOf" srcId="{ED752017-D47C-4059-A9F3-5109B8E9F99A}" destId="{6C83AC68-679B-4185-BC66-3150D2078DED}" srcOrd="1" destOrd="0" presId="urn:microsoft.com/office/officeart/2005/8/layout/hList1"/>
    <dgm:cxn modelId="{94481174-FB40-4AEB-B749-787F30E7EB3A}" type="presParOf" srcId="{366E425F-E570-4757-A298-1B217DC3BA53}" destId="{75D30C18-48F3-4DDE-A8FB-C513071CF91B}" srcOrd="3" destOrd="0" presId="urn:microsoft.com/office/officeart/2005/8/layout/hList1"/>
    <dgm:cxn modelId="{687CEF9D-382B-421C-9947-F275B0FDFFF6}" type="presParOf" srcId="{366E425F-E570-4757-A298-1B217DC3BA53}" destId="{3A541D20-4770-4253-AF19-F87297340782}" srcOrd="4" destOrd="0" presId="urn:microsoft.com/office/officeart/2005/8/layout/hList1"/>
    <dgm:cxn modelId="{CFD61898-E60A-4BA4-A777-3110FD20822B}" type="presParOf" srcId="{3A541D20-4770-4253-AF19-F87297340782}" destId="{56DDC15D-698F-4716-807A-095AB3EF1681}" srcOrd="0" destOrd="0" presId="urn:microsoft.com/office/officeart/2005/8/layout/hList1"/>
    <dgm:cxn modelId="{A286C76E-EC67-43C0-A576-C4EF8223B37D}" type="presParOf" srcId="{3A541D20-4770-4253-AF19-F87297340782}" destId="{FD34EC6B-72F4-4576-A577-55A89A3A25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56BC4-48F5-459A-BB29-358280E05141}">
      <dsp:nvSpPr>
        <dsp:cNvPr id="0" name=""/>
        <dsp:cNvSpPr/>
      </dsp:nvSpPr>
      <dsp:spPr>
        <a:xfrm>
          <a:off x="3377"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Accelerated Insights and Discovery</a:t>
          </a:r>
        </a:p>
      </dsp:txBody>
      <dsp:txXfrm>
        <a:off x="3377" y="9505"/>
        <a:ext cx="3292971" cy="1317188"/>
      </dsp:txXfrm>
    </dsp:sp>
    <dsp:sp modelId="{06511078-9866-4EAC-AEC5-8C06F07499AC}">
      <dsp:nvSpPr>
        <dsp:cNvPr id="0" name=""/>
        <dsp:cNvSpPr/>
      </dsp:nvSpPr>
      <dsp:spPr>
        <a:xfrm>
          <a:off x="3377"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Benefit: </a:t>
          </a:r>
          <a:r>
            <a:rPr lang="en-US" sz="1200" kern="1200" dirty="0"/>
            <a:t>Better decisions driven by a holistic understanding of connected data.   
</a:t>
          </a:r>
          <a:r>
            <a:rPr lang="en-US" sz="1200" b="1" kern="1200" dirty="0"/>
            <a:t>Why Neo4j: </a:t>
          </a:r>
          <a:r>
            <a:rPr lang="en-US" sz="1200" kern="1200" dirty="0"/>
            <a:t>By modeling how different data points relate to each other (e.g., a customer's interactions, purchases, location, and associated support tickets), you get a comprehensive view.
</a:t>
          </a:r>
          <a:r>
            <a:rPr lang="en-US" sz="1200" b="1" kern="1200" dirty="0"/>
            <a:t>Business Outcome: </a:t>
          </a:r>
          <a:r>
            <a:rPr lang="en-US" sz="1200" kern="1200" dirty="0"/>
            <a:t>Enables more informed decisions in areas like risk assessment, strategic planning, resource allocation, and understanding customer behavior in context.</a:t>
          </a:r>
        </a:p>
      </dsp:txBody>
      <dsp:txXfrm>
        <a:off x="3377" y="1326694"/>
        <a:ext cx="3292971" cy="2854800"/>
      </dsp:txXfrm>
    </dsp:sp>
    <dsp:sp modelId="{910AE5B7-D610-4784-B374-C58E89734571}">
      <dsp:nvSpPr>
        <dsp:cNvPr id="0" name=""/>
        <dsp:cNvSpPr/>
      </dsp:nvSpPr>
      <dsp:spPr>
        <a:xfrm>
          <a:off x="3757364"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Enhanced Performance for Connected Data</a:t>
          </a:r>
        </a:p>
      </dsp:txBody>
      <dsp:txXfrm>
        <a:off x="3757364" y="9505"/>
        <a:ext cx="3292971" cy="1317188"/>
      </dsp:txXfrm>
    </dsp:sp>
    <dsp:sp modelId="{6C83AC68-679B-4185-BC66-3150D2078DED}">
      <dsp:nvSpPr>
        <dsp:cNvPr id="0" name=""/>
        <dsp:cNvSpPr/>
      </dsp:nvSpPr>
      <dsp:spPr>
        <a:xfrm>
          <a:off x="3757364"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Benefit: </a:t>
          </a:r>
          <a:r>
            <a:rPr lang="en-US" sz="1200" kern="1200" dirty="0"/>
            <a:t>Real-time or near-real-time performance for queries involving many relationships.   
</a:t>
          </a:r>
          <a:r>
            <a:rPr lang="en-US" sz="1200" b="1" kern="1200" dirty="0"/>
            <a:t>Why Neo4j: </a:t>
          </a:r>
          <a:r>
            <a:rPr lang="en-US" sz="1200" kern="1200" dirty="0"/>
            <a:t>Graph traversals in Neo4j perform at constant time relative to the size of the subgraph being traversed, rather than the overall size of the database (unlike JOINs which can degrade significantly as data grows).
</a:t>
          </a:r>
          <a:r>
            <a:rPr lang="en-US" sz="1200" b="1" kern="1200" dirty="0"/>
            <a:t>Business Outcome: </a:t>
          </a:r>
          <a:r>
            <a:rPr lang="en-US" sz="1200" kern="1200" dirty="0"/>
            <a:t>Powers applications requiring rapid traversal, such as real-time recommendation engines, immediate fraud detection, dynamic network analysis, and responsive customer 360 views.</a:t>
          </a:r>
        </a:p>
      </dsp:txBody>
      <dsp:txXfrm>
        <a:off x="3757364" y="1326694"/>
        <a:ext cx="3292971" cy="2854800"/>
      </dsp:txXfrm>
    </dsp:sp>
    <dsp:sp modelId="{56DDC15D-698F-4716-807A-095AB3EF1681}">
      <dsp:nvSpPr>
        <dsp:cNvPr id="0" name=""/>
        <dsp:cNvSpPr/>
      </dsp:nvSpPr>
      <dsp:spPr>
        <a:xfrm>
          <a:off x="7511351"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Improved Decision-Making &amp; Intuitive Data Modeling and Collaboration</a:t>
          </a:r>
        </a:p>
      </dsp:txBody>
      <dsp:txXfrm>
        <a:off x="7511351" y="9505"/>
        <a:ext cx="3292971" cy="1317188"/>
      </dsp:txXfrm>
    </dsp:sp>
    <dsp:sp modelId="{FD34EC6B-72F4-4576-A577-55A89A3A2594}">
      <dsp:nvSpPr>
        <dsp:cNvPr id="0" name=""/>
        <dsp:cNvSpPr/>
      </dsp:nvSpPr>
      <dsp:spPr>
        <a:xfrm>
          <a:off x="7511351"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Benefit: </a:t>
          </a:r>
          <a:r>
            <a:rPr lang="en-US" sz="1200" b="0" kern="1200" dirty="0"/>
            <a:t>Easier for diverse teams (including non-database experts) to understand and work with the data model.</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Why Neo4j: </a:t>
          </a:r>
          <a:r>
            <a:rPr lang="en-US" sz="1200" b="0" kern="1200" dirty="0"/>
            <a:t>The whiteboard-friendly node and relationship model is visually intuitive. The Cypher query language is designed to be easily readable and understandable.   </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Business Outcome:</a:t>
          </a:r>
          <a:r>
            <a:rPr lang="en-US" sz="1200" b="0" kern="1200" dirty="0"/>
            <a:t> Fosters better collaboration between developers, data scientists, and domain experts, reduces misinterpretations of the data, and speeds up the development and iteration process. </a:t>
          </a:r>
        </a:p>
      </dsp:txBody>
      <dsp:txXfrm>
        <a:off x="7511351" y="1326694"/>
        <a:ext cx="3292971"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56BC4-48F5-459A-BB29-358280E05141}">
      <dsp:nvSpPr>
        <dsp:cNvPr id="0" name=""/>
        <dsp:cNvSpPr/>
      </dsp:nvSpPr>
      <dsp:spPr>
        <a:xfrm>
          <a:off x="3377"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Increased Agility and Flexibility</a:t>
          </a:r>
        </a:p>
      </dsp:txBody>
      <dsp:txXfrm>
        <a:off x="3377" y="9505"/>
        <a:ext cx="3292971" cy="1317188"/>
      </dsp:txXfrm>
    </dsp:sp>
    <dsp:sp modelId="{06511078-9866-4EAC-AEC5-8C06F07499AC}">
      <dsp:nvSpPr>
        <dsp:cNvPr id="0" name=""/>
        <dsp:cNvSpPr/>
      </dsp:nvSpPr>
      <dsp:spPr>
        <a:xfrm>
          <a:off x="3377"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Benefit: </a:t>
          </a:r>
          <a:r>
            <a:rPr lang="en-US" sz="1200" b="0" kern="1200" dirty="0"/>
            <a:t>Easier adaptation to evolving data models and integration of new data sources.   </a:t>
          </a:r>
        </a:p>
        <a:p>
          <a:pPr marL="114300" lvl="1" indent="-114300" algn="l" defTabSz="533400">
            <a:lnSpc>
              <a:spcPct val="90000"/>
            </a:lnSpc>
            <a:spcBef>
              <a:spcPct val="0"/>
            </a:spcBef>
            <a:spcAft>
              <a:spcPct val="15000"/>
            </a:spcAft>
            <a:buChar char="•"/>
          </a:pPr>
          <a:r>
            <a:rPr lang="en-US" sz="1200" b="1" kern="1200" dirty="0"/>
            <a:t>Why Neo4j: </a:t>
          </a:r>
          <a:r>
            <a:rPr lang="en-US" sz="1200" b="0" kern="1200" dirty="0"/>
            <a:t>Graph databases have a flexible, schema-on-read nature. You can add new node labels, relationship types, or properties without needing costly and time-consuming database migrations that are often required in relational databases.   </a:t>
          </a:r>
        </a:p>
        <a:p>
          <a:pPr marL="114300" lvl="1" indent="-114300" algn="l" defTabSz="533400">
            <a:lnSpc>
              <a:spcPct val="90000"/>
            </a:lnSpc>
            <a:spcBef>
              <a:spcPct val="0"/>
            </a:spcBef>
            <a:spcAft>
              <a:spcPct val="15000"/>
            </a:spcAft>
            <a:buChar char="•"/>
          </a:pPr>
          <a:r>
            <a:rPr lang="en-US" sz="1200" b="1" kern="1200" dirty="0"/>
            <a:t>Business Outcome: </a:t>
          </a:r>
          <a:r>
            <a:rPr lang="en-US" sz="1200" b="0" kern="1200" dirty="0"/>
            <a:t>Reduces time-to-market for new features, products, and data-driven initiatives. Allows companies to quickly incorporate new types of data and explore relationships as they discover them.</a:t>
          </a:r>
        </a:p>
      </dsp:txBody>
      <dsp:txXfrm>
        <a:off x="3377" y="1326694"/>
        <a:ext cx="3292971" cy="2854800"/>
      </dsp:txXfrm>
    </dsp:sp>
    <dsp:sp modelId="{910AE5B7-D610-4784-B374-C58E89734571}">
      <dsp:nvSpPr>
        <dsp:cNvPr id="0" name=""/>
        <dsp:cNvSpPr/>
      </dsp:nvSpPr>
      <dsp:spPr>
        <a:xfrm>
          <a:off x="3757364"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Reduced Risk and Improved Security</a:t>
          </a:r>
        </a:p>
      </dsp:txBody>
      <dsp:txXfrm>
        <a:off x="3757364" y="9505"/>
        <a:ext cx="3292971" cy="1317188"/>
      </dsp:txXfrm>
    </dsp:sp>
    <dsp:sp modelId="{6C83AC68-679B-4185-BC66-3150D2078DED}">
      <dsp:nvSpPr>
        <dsp:cNvPr id="0" name=""/>
        <dsp:cNvSpPr/>
      </dsp:nvSpPr>
      <dsp:spPr>
        <a:xfrm>
          <a:off x="3757364"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Benefit:</a:t>
          </a:r>
          <a:r>
            <a:rPr lang="en-US" sz="1200" kern="1200" dirty="0"/>
            <a:t> More effective identification of complex fraud patterns, security vulnerabilities, and compliance risks.   </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Why Neo4j:</a:t>
          </a:r>
          <a:r>
            <a:rPr lang="en-US" sz="1200" kern="1200" dirty="0"/>
            <a:t> Fraud and security threats often manifest as unusual or complex relationship patterns that are easily modeled and queried in a graph (e.g., multiple accounts linked to the same device or address, unusual login patterns across a network).   </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Business Outcome:</a:t>
          </a:r>
          <a:r>
            <a:rPr lang="en-US" sz="1200" kern="1200" dirty="0"/>
            <a:t> Proactive detection of sophisticated fraud, better management of access controls and dependencies in IT networks, and improved ability to demonstrate compliance through traceable data lineage.   </a:t>
          </a:r>
        </a:p>
      </dsp:txBody>
      <dsp:txXfrm>
        <a:off x="3757364" y="1326694"/>
        <a:ext cx="3292971" cy="2854800"/>
      </dsp:txXfrm>
    </dsp:sp>
    <dsp:sp modelId="{56DDC15D-698F-4716-807A-095AB3EF1681}">
      <dsp:nvSpPr>
        <dsp:cNvPr id="0" name=""/>
        <dsp:cNvSpPr/>
      </dsp:nvSpPr>
      <dsp:spPr>
        <a:xfrm>
          <a:off x="7511351" y="9505"/>
          <a:ext cx="3292971" cy="131718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Arial" panose="020B0604020202020204"/>
              <a:ea typeface="+mn-ea"/>
              <a:cs typeface="+mn-cs"/>
            </a:rPr>
            <a:t>Better Customer Experience</a:t>
          </a:r>
        </a:p>
      </dsp:txBody>
      <dsp:txXfrm>
        <a:off x="7511351" y="9505"/>
        <a:ext cx="3292971" cy="1317188"/>
      </dsp:txXfrm>
    </dsp:sp>
    <dsp:sp modelId="{FD34EC6B-72F4-4576-A577-55A89A3A2594}">
      <dsp:nvSpPr>
        <dsp:cNvPr id="0" name=""/>
        <dsp:cNvSpPr/>
      </dsp:nvSpPr>
      <dsp:spPr>
        <a:xfrm>
          <a:off x="7511351" y="1326694"/>
          <a:ext cx="3292971"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Benefit: </a:t>
          </a:r>
          <a:r>
            <a:rPr lang="en-US" sz="1200" b="0" kern="1200" dirty="0"/>
            <a:t>More personalized recommendations, improved customer service, and a deeper understanding of customer journeys.</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Why Neo4j: </a:t>
          </a:r>
          <a:r>
            <a:rPr lang="en-US" sz="1200" b="0" kern="1200" dirty="0"/>
            <a:t>Connects customer data points across various touchpoints, preferences, and behaviors to build a rich customer profile and understand their path.   </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dirty="0"/>
            <a:t>Business Outcome:</a:t>
          </a:r>
          <a:r>
            <a:rPr lang="en-US" sz="1200" b="0" kern="1200" dirty="0"/>
            <a:t> Leads to more relevant product or service recommendations, faster resolution of support issues by seeing the full context, and the ability to tailor interactions based on the customer's history and relationships.</a:t>
          </a:r>
        </a:p>
      </dsp:txBody>
      <dsp:txXfrm>
        <a:off x="7511351" y="1326694"/>
        <a:ext cx="3292971"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6/15/2025</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a:t>
            </a:fld>
            <a:endParaRPr lang="en-US" dirty="0"/>
          </a:p>
        </p:txBody>
      </p:sp>
    </p:spTree>
    <p:extLst>
      <p:ext uri="{BB962C8B-B14F-4D97-AF65-F5344CB8AC3E}">
        <p14:creationId xmlns:p14="http://schemas.microsoft.com/office/powerpoint/2010/main" val="3958443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10</a:t>
            </a:fld>
            <a:endParaRPr lang="en-US" dirty="0"/>
          </a:p>
        </p:txBody>
      </p:sp>
    </p:spTree>
    <p:extLst>
      <p:ext uri="{BB962C8B-B14F-4D97-AF65-F5344CB8AC3E}">
        <p14:creationId xmlns:p14="http://schemas.microsoft.com/office/powerpoint/2010/main" val="242626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11</a:t>
            </a:fld>
            <a:endParaRPr lang="en-US" dirty="0"/>
          </a:p>
        </p:txBody>
      </p:sp>
    </p:spTree>
    <p:extLst>
      <p:ext uri="{BB962C8B-B14F-4D97-AF65-F5344CB8AC3E}">
        <p14:creationId xmlns:p14="http://schemas.microsoft.com/office/powerpoint/2010/main" val="301512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19</a:t>
            </a:fld>
            <a:endParaRPr lang="en-US" dirty="0"/>
          </a:p>
        </p:txBody>
      </p:sp>
    </p:spTree>
    <p:extLst>
      <p:ext uri="{BB962C8B-B14F-4D97-AF65-F5344CB8AC3E}">
        <p14:creationId xmlns:p14="http://schemas.microsoft.com/office/powerpoint/2010/main" val="393224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87FF9-92D5-880B-E87C-1D12B7C70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82434-043C-E4CD-3F68-78237E2E2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5FE73-35EB-0082-EDAA-50101179FF5E}"/>
              </a:ext>
            </a:extLst>
          </p:cNvPr>
          <p:cNvSpPr>
            <a:spLocks noGrp="1"/>
          </p:cNvSpPr>
          <p:nvPr>
            <p:ph type="body" idx="1"/>
          </p:nvPr>
        </p:nvSpPr>
        <p:spPr/>
        <p:txBody>
          <a:bodyPr/>
          <a:lstStyle/>
          <a:p>
            <a:pPr>
              <a:buNone/>
            </a:pPr>
            <a:endParaRPr lang="en-US" dirty="0"/>
          </a:p>
        </p:txBody>
      </p:sp>
      <p:sp>
        <p:nvSpPr>
          <p:cNvPr id="4" name="Slide Number Placeholder 3">
            <a:extLst>
              <a:ext uri="{FF2B5EF4-FFF2-40B4-BE49-F238E27FC236}">
                <a16:creationId xmlns:a16="http://schemas.microsoft.com/office/drawing/2014/main" id="{B152F5AC-4C71-BF32-CDCE-410CCF22D221}"/>
              </a:ext>
            </a:extLst>
          </p:cNvPr>
          <p:cNvSpPr>
            <a:spLocks noGrp="1"/>
          </p:cNvSpPr>
          <p:nvPr>
            <p:ph type="sldNum" sz="quarter" idx="5"/>
          </p:nvPr>
        </p:nvSpPr>
        <p:spPr/>
        <p:txBody>
          <a:bodyPr/>
          <a:lstStyle/>
          <a:p>
            <a:fld id="{BF9A3903-E1C0-B641-BF09-7903E2AE2EC7}" type="slidenum">
              <a:rPr lang="en-US" smtClean="0"/>
              <a:t>20</a:t>
            </a:fld>
            <a:endParaRPr lang="en-US" dirty="0"/>
          </a:p>
        </p:txBody>
      </p:sp>
    </p:spTree>
    <p:extLst>
      <p:ext uri="{BB962C8B-B14F-4D97-AF65-F5344CB8AC3E}">
        <p14:creationId xmlns:p14="http://schemas.microsoft.com/office/powerpoint/2010/main" val="2035656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drronakpanchal.wordpres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github.io/graphrag/"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microsoft.github.io/graphrag/"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hyperlink" Target="https://neo4j.com/blog/graphrag-manifesto/#n6"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neo4j.com/blog/graphrag-manifesto/#n6" TargetMode="External"/><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data-science-in-your-pocket/rag-framework-explained-and-faqs-d956ea0a6d16" TargetMode="External"/><Relationship Id="rId2" Type="http://schemas.openxmlformats.org/officeDocument/2006/relationships/hyperlink" Target="https://python.langchain.com/v0.1/docs/use_cases/graph/constructing/" TargetMode="External"/><Relationship Id="rId1" Type="http://schemas.openxmlformats.org/officeDocument/2006/relationships/slideLayout" Target="../slideLayouts/slideLayout16.xml"/><Relationship Id="rId6" Type="http://schemas.openxmlformats.org/officeDocument/2006/relationships/hyperlink" Target="https://datasciencepocket.gumroad.com/l/cxrgr?layout=profile" TargetMode="External"/><Relationship Id="rId5" Type="http://schemas.openxmlformats.org/officeDocument/2006/relationships/hyperlink" Target="https://www.youtube.com/watch?v=wXTs3cmZuJA" TargetMode="External"/><Relationship Id="rId4" Type="http://schemas.openxmlformats.org/officeDocument/2006/relationships/hyperlink" Target="https://docs.llamaindex.ai/en/stable/examples/query_engine/knowledge_graph_rag_query_engin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data-science-in-your-pocket/rag-framework-explained-and-faqs-d956ea0a6d16"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edium.com/data-science-in-your-pocket/rag-framework-explained-and-faqs-d956ea0a6d16"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blog.google/products/search/introducing-knowledge-graph-things-not/"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98205" y="2460422"/>
            <a:ext cx="6658730" cy="1828469"/>
          </a:xfrm>
        </p:spPr>
        <p:txBody>
          <a:bodyPr/>
          <a:lstStyle/>
          <a:p>
            <a:r>
              <a:rPr lang="en-US" sz="4000" dirty="0"/>
              <a:t>Introduction to </a:t>
            </a:r>
            <a:r>
              <a:rPr lang="en-US" sz="4000" dirty="0" err="1"/>
              <a:t>GraphRAG</a:t>
            </a:r>
            <a:endParaRPr lang="en-US" sz="4000" dirty="0"/>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a:xfrm>
            <a:off x="237506" y="4471454"/>
            <a:ext cx="5141443" cy="457200"/>
          </a:xfrm>
        </p:spPr>
        <p:txBody>
          <a:bodyPr/>
          <a:lstStyle/>
          <a:p>
            <a:r>
              <a:rPr lang="en-US" sz="2400" dirty="0"/>
              <a:t>Prepared By: </a:t>
            </a:r>
          </a:p>
          <a:p>
            <a:r>
              <a:rPr lang="en-US" sz="1800" dirty="0"/>
              <a:t>Dr. Ronakkumar Panchal</a:t>
            </a:r>
            <a:endParaRPr lang="en-US" sz="1400" dirty="0"/>
          </a:p>
          <a:p>
            <a:r>
              <a:rPr lang="en-US" sz="1400" dirty="0"/>
              <a:t>IT Project Manager &amp; Senior Data Scientist</a:t>
            </a:r>
          </a:p>
          <a:p>
            <a:r>
              <a:rPr lang="en-US" sz="1400" dirty="0"/>
              <a:t>Website: </a:t>
            </a:r>
            <a:r>
              <a:rPr lang="en-US" sz="1400" dirty="0">
                <a:solidFill>
                  <a:srgbClr val="00B0F0"/>
                </a:solidFill>
                <a:hlinkClick r:id="rId3">
                  <a:extLst>
                    <a:ext uri="{A12FA001-AC4F-418D-AE19-62706E023703}">
                      <ahyp:hlinkClr xmlns:ahyp="http://schemas.microsoft.com/office/drawing/2018/hyperlinkcolor" val="tx"/>
                    </a:ext>
                  </a:extLst>
                </a:hlinkClick>
              </a:rPr>
              <a:t>http://drronakpanchal.wordpress.com</a:t>
            </a:r>
            <a:endParaRPr lang="en-US" sz="1400" dirty="0">
              <a:solidFill>
                <a:srgbClr val="00B0F0"/>
              </a:solidFill>
            </a:endParaRPr>
          </a:p>
          <a:p>
            <a:endParaRPr lang="en-US" sz="1400" dirty="0"/>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2024 Cognizant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a:xfrm>
            <a:off x="234006" y="6081077"/>
            <a:ext cx="4013178" cy="365125"/>
          </a:xfrm>
        </p:spPr>
        <p:txBody>
          <a:bodyPr/>
          <a:lstStyle/>
          <a:p>
            <a:r>
              <a:rPr lang="en-US" dirty="0"/>
              <a:t>Mar 2025</a:t>
            </a:r>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EF4FF99-AA3B-6B44-A01D-A956175BA2BB}"/>
              </a:ext>
            </a:extLst>
          </p:cNvPr>
          <p:cNvSpPr>
            <a:spLocks noGrp="1"/>
          </p:cNvSpPr>
          <p:nvPr>
            <p:ph sz="quarter" idx="21"/>
          </p:nvPr>
        </p:nvSpPr>
        <p:spPr>
          <a:xfrm>
            <a:off x="434156" y="1125684"/>
            <a:ext cx="11530046" cy="5063360"/>
          </a:xfrm>
        </p:spPr>
        <p:txBody>
          <a:bodyPr vert="horz" wrap="square" lIns="0" tIns="0" rIns="0" bIns="0" rtlCol="0" anchor="t">
            <a:noAutofit/>
          </a:bodyPr>
          <a:lstStyle/>
          <a:p>
            <a:pPr marL="285750" indent="-285750" algn="just">
              <a:lnSpc>
                <a:spcPct val="120000"/>
              </a:lnSpc>
              <a:spcBef>
                <a:spcPts val="1200"/>
              </a:spcBef>
              <a:buFont typeface="Arial" panose="020B0604020202020204" pitchFamily="34" charset="0"/>
              <a:buChar char="•"/>
            </a:pPr>
            <a:r>
              <a:rPr lang="en-US" sz="2000" b="1" dirty="0" err="1">
                <a:effectLst/>
                <a:cs typeface="Arial"/>
              </a:rPr>
              <a:t>GraphRAG</a:t>
            </a:r>
            <a:r>
              <a:rPr lang="en-US" sz="2000" dirty="0">
                <a:effectLst/>
                <a:cs typeface="Arial"/>
              </a:rPr>
              <a:t> is a structured, hierarchical approach to Retrieval Augmented Generation (RAG), as opposed to naive </a:t>
            </a:r>
            <a:r>
              <a:rPr lang="en-US" sz="2000" b="1" dirty="0">
                <a:effectLst/>
                <a:cs typeface="Arial"/>
              </a:rPr>
              <a:t>semantic-search</a:t>
            </a:r>
            <a:r>
              <a:rPr lang="en-US" sz="2000" dirty="0">
                <a:effectLst/>
                <a:cs typeface="Arial"/>
              </a:rPr>
              <a:t> approaches using plain text snippets. The </a:t>
            </a:r>
            <a:r>
              <a:rPr lang="en-US" sz="2000" dirty="0" err="1">
                <a:effectLst/>
                <a:cs typeface="Arial"/>
              </a:rPr>
              <a:t>GraphRAG</a:t>
            </a:r>
            <a:r>
              <a:rPr lang="en-US" sz="2000" dirty="0">
                <a:effectLst/>
                <a:cs typeface="Arial"/>
              </a:rPr>
              <a:t> process involves extracting a knowledge graph out of raw text, building a community hierarchy, generating summaries for these communities, and then leveraging these structures when perform RAG-based tasks. </a:t>
            </a:r>
          </a:p>
          <a:p>
            <a:pPr marL="285750" indent="-285750" algn="just">
              <a:lnSpc>
                <a:spcPct val="120000"/>
              </a:lnSpc>
              <a:spcBef>
                <a:spcPts val="1200"/>
              </a:spcBef>
              <a:buFont typeface="Arial" panose="020B0604020202020204" pitchFamily="34" charset="0"/>
              <a:buChar char="•"/>
            </a:pPr>
            <a:r>
              <a:rPr lang="en-US" sz="2000" dirty="0">
                <a:effectLst/>
                <a:cs typeface="Arial"/>
              </a:rPr>
              <a:t>Retrieval-Augmented Generation (</a:t>
            </a:r>
            <a:r>
              <a:rPr lang="en-US" sz="2000" b="1" dirty="0">
                <a:effectLst/>
                <a:cs typeface="Arial"/>
              </a:rPr>
              <a:t>RAG</a:t>
            </a:r>
            <a:r>
              <a:rPr lang="en-US" sz="2000" dirty="0">
                <a:effectLst/>
                <a:cs typeface="Arial"/>
              </a:rPr>
              <a:t>) is a technique to improve LLM outputs using real-world information. This technique is an important part of most LLM-based tools and the majority of RAG approaches use vector similarity as the search technique.</a:t>
            </a:r>
          </a:p>
          <a:p>
            <a:pPr marL="285750" indent="-285750" algn="just">
              <a:lnSpc>
                <a:spcPct val="120000"/>
              </a:lnSpc>
              <a:spcBef>
                <a:spcPts val="1200"/>
              </a:spcBef>
              <a:buFont typeface="Arial" panose="020B0604020202020204" pitchFamily="34" charset="0"/>
              <a:buChar char="•"/>
            </a:pPr>
            <a:r>
              <a:rPr lang="en-US" sz="2000" b="1" dirty="0" err="1">
                <a:effectLst/>
                <a:cs typeface="Arial"/>
              </a:rPr>
              <a:t>GraphRAG</a:t>
            </a:r>
            <a:r>
              <a:rPr lang="en-US" sz="2000" dirty="0">
                <a:effectLst/>
                <a:cs typeface="Arial"/>
              </a:rPr>
              <a:t> uses knowledge graphs to provide substantial improvements in question-and-answer performance when reasoning about complex information. RAG techniques have shown promise in helping LLMs to reason about private datasets - data that the LLM is not trained on and has never seen before, such as an enterprise’s proprietary research, business documents, or communications. </a:t>
            </a:r>
          </a:p>
        </p:txBody>
      </p: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a:lstStyle/>
          <a:p>
            <a:r>
              <a:rPr lang="en-US" dirty="0"/>
              <a:t>Introduction to </a:t>
            </a:r>
            <a:r>
              <a:rPr lang="en-US" dirty="0" err="1"/>
              <a:t>GraphRAG</a:t>
            </a:r>
            <a:endParaRPr lang="en-US" dirty="0"/>
          </a:p>
        </p:txBody>
      </p:sp>
      <p:sp>
        <p:nvSpPr>
          <p:cNvPr id="4" name="Footer Placeholder 3">
            <a:extLst>
              <a:ext uri="{FF2B5EF4-FFF2-40B4-BE49-F238E27FC236}">
                <a16:creationId xmlns:a16="http://schemas.microsoft.com/office/drawing/2014/main" id="{712BF71A-AD4E-0945-BEE3-696103A22940}"/>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p:txBody>
          <a:bodyPr/>
          <a:lstStyle/>
          <a:p>
            <a:fld id="{C53E075B-3175-45CF-B3C7-FEDF3F5961E3}" type="slidenum">
              <a:rPr lang="en-US" smtClean="0"/>
              <a:pPr/>
              <a:t>10</a:t>
            </a:fld>
            <a:endParaRPr lang="en-US" dirty="0"/>
          </a:p>
        </p:txBody>
      </p:sp>
      <p:sp>
        <p:nvSpPr>
          <p:cNvPr id="2" name="TextBox 1">
            <a:extLst>
              <a:ext uri="{FF2B5EF4-FFF2-40B4-BE49-F238E27FC236}">
                <a16:creationId xmlns:a16="http://schemas.microsoft.com/office/drawing/2014/main" id="{DF82A7DA-E0CC-D929-82EF-EF9881407F13}"/>
              </a:ext>
            </a:extLst>
          </p:cNvPr>
          <p:cNvSpPr txBox="1"/>
          <p:nvPr/>
        </p:nvSpPr>
        <p:spPr>
          <a:xfrm>
            <a:off x="4658627" y="6189044"/>
            <a:ext cx="1665171" cy="249305"/>
          </a:xfrm>
          <a:prstGeom prst="rect">
            <a:avLst/>
          </a:prstGeom>
          <a:noFill/>
        </p:spPr>
        <p:txBody>
          <a:bodyPr wrap="square" lIns="0" tIns="0" rIns="0" bIns="0" rtlCol="0">
            <a:noAutofit/>
          </a:bodyPr>
          <a:lstStyle/>
          <a:p>
            <a:pPr algn="l"/>
            <a:r>
              <a:rPr lang="en-US" sz="1600" dirty="0">
                <a:solidFill>
                  <a:schemeClr val="tx2"/>
                </a:solidFill>
                <a:hlinkClick r:id="rId3"/>
              </a:rPr>
              <a:t>Source</a:t>
            </a:r>
            <a:endParaRPr lang="en-US" sz="1600" dirty="0">
              <a:solidFill>
                <a:schemeClr val="tx2"/>
              </a:solidFill>
            </a:endParaRPr>
          </a:p>
        </p:txBody>
      </p:sp>
    </p:spTree>
    <p:extLst>
      <p:ext uri="{BB962C8B-B14F-4D97-AF65-F5344CB8AC3E}">
        <p14:creationId xmlns:p14="http://schemas.microsoft.com/office/powerpoint/2010/main" val="417294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EF4FF99-AA3B-6B44-A01D-A956175BA2BB}"/>
              </a:ext>
            </a:extLst>
          </p:cNvPr>
          <p:cNvSpPr>
            <a:spLocks noGrp="1"/>
          </p:cNvSpPr>
          <p:nvPr>
            <p:ph sz="quarter" idx="21"/>
          </p:nvPr>
        </p:nvSpPr>
        <p:spPr>
          <a:xfrm>
            <a:off x="434156" y="1125684"/>
            <a:ext cx="11322415" cy="4813735"/>
          </a:xfrm>
        </p:spPr>
        <p:txBody>
          <a:bodyPr vert="horz" wrap="square" lIns="0" tIns="0" rIns="0" bIns="0" rtlCol="0" anchor="t">
            <a:noAutofit/>
          </a:bodyPr>
          <a:lstStyle/>
          <a:p>
            <a:pPr algn="just">
              <a:lnSpc>
                <a:spcPct val="120000"/>
              </a:lnSpc>
              <a:spcBef>
                <a:spcPts val="1200"/>
              </a:spcBef>
            </a:pPr>
            <a:r>
              <a:rPr lang="en-US" sz="2000" dirty="0" err="1">
                <a:effectLst/>
                <a:cs typeface="Arial"/>
              </a:rPr>
              <a:t>GraphRAG</a:t>
            </a:r>
            <a:r>
              <a:rPr lang="en-US" sz="2000" dirty="0">
                <a:effectLst/>
                <a:cs typeface="Arial"/>
              </a:rPr>
              <a:t> and Retrieval Augmented Generation (RAG) are both techniques that use external knowledge sources to improve the outputs of Large Language Models (LLMs). However, </a:t>
            </a:r>
            <a:r>
              <a:rPr lang="en-US" sz="2000" dirty="0" err="1">
                <a:effectLst/>
                <a:cs typeface="Arial"/>
              </a:rPr>
              <a:t>GraphRAG</a:t>
            </a:r>
            <a:r>
              <a:rPr lang="en-US" sz="2000" dirty="0">
                <a:effectLst/>
                <a:cs typeface="Arial"/>
              </a:rPr>
              <a:t> is an evolution of RAG that uses knowledge graphs to provide more accurate and comprehensive answers to complex questions:</a:t>
            </a:r>
          </a:p>
          <a:p>
            <a:pPr marL="342900" indent="-342900" algn="just">
              <a:lnSpc>
                <a:spcPct val="120000"/>
              </a:lnSpc>
              <a:spcBef>
                <a:spcPts val="1200"/>
              </a:spcBef>
              <a:buFont typeface="Arial" panose="020B0604020202020204" pitchFamily="34" charset="0"/>
              <a:buChar char="•"/>
            </a:pPr>
            <a:r>
              <a:rPr lang="en-US" sz="1800" b="1" dirty="0">
                <a:effectLst/>
                <a:cs typeface="Arial"/>
              </a:rPr>
              <a:t>Information retrieval:</a:t>
            </a:r>
            <a:r>
              <a:rPr lang="en-US" sz="1800" dirty="0">
                <a:effectLst/>
                <a:cs typeface="Arial"/>
              </a:rPr>
              <a:t> </a:t>
            </a:r>
            <a:r>
              <a:rPr lang="en-US" sz="1800" dirty="0" err="1">
                <a:effectLst/>
                <a:cs typeface="Arial"/>
              </a:rPr>
              <a:t>GraphRAG</a:t>
            </a:r>
            <a:r>
              <a:rPr lang="en-US" sz="1800" dirty="0">
                <a:effectLst/>
                <a:cs typeface="Arial"/>
              </a:rPr>
              <a:t> uses knowledge graphs to extract entities, relationships, and concepts from data, while RAG uses vector stores to retrieve documents. </a:t>
            </a:r>
          </a:p>
          <a:p>
            <a:pPr marL="342900" indent="-342900" algn="just">
              <a:lnSpc>
                <a:spcPct val="120000"/>
              </a:lnSpc>
              <a:spcBef>
                <a:spcPts val="1200"/>
              </a:spcBef>
              <a:buFont typeface="Arial" panose="020B0604020202020204" pitchFamily="34" charset="0"/>
              <a:buChar char="•"/>
            </a:pPr>
            <a:r>
              <a:rPr lang="en-US" sz="1800" b="1" dirty="0">
                <a:effectLst/>
                <a:cs typeface="Arial"/>
              </a:rPr>
              <a:t>Answer generation: </a:t>
            </a:r>
            <a:r>
              <a:rPr lang="en-US" sz="1800" dirty="0" err="1">
                <a:effectLst/>
                <a:cs typeface="Arial"/>
              </a:rPr>
              <a:t>GraphRAG</a:t>
            </a:r>
            <a:r>
              <a:rPr lang="en-US" sz="1800" dirty="0">
                <a:effectLst/>
                <a:cs typeface="Arial"/>
              </a:rPr>
              <a:t> combines the extracted entities, relationships, and concepts with the query to generate a response, while RAG combines the top documents with the query to generate a response. </a:t>
            </a:r>
          </a:p>
          <a:p>
            <a:pPr marL="342900" indent="-342900" algn="just">
              <a:lnSpc>
                <a:spcPct val="120000"/>
              </a:lnSpc>
              <a:spcBef>
                <a:spcPts val="1200"/>
              </a:spcBef>
              <a:buFont typeface="Arial" panose="020B0604020202020204" pitchFamily="34" charset="0"/>
              <a:buChar char="•"/>
            </a:pPr>
            <a:r>
              <a:rPr lang="en-US" sz="1800" b="1" dirty="0">
                <a:effectLst/>
                <a:cs typeface="Arial"/>
              </a:rPr>
              <a:t>Answer quality:</a:t>
            </a:r>
            <a:r>
              <a:rPr lang="en-US" sz="1800" dirty="0">
                <a:effectLst/>
                <a:cs typeface="Arial"/>
              </a:rPr>
              <a:t> </a:t>
            </a:r>
            <a:r>
              <a:rPr lang="en-US" sz="1800" dirty="0" err="1">
                <a:effectLst/>
                <a:cs typeface="Arial"/>
              </a:rPr>
              <a:t>GraphRAG</a:t>
            </a:r>
            <a:r>
              <a:rPr lang="en-US" sz="1800" dirty="0">
                <a:effectLst/>
                <a:cs typeface="Arial"/>
              </a:rPr>
              <a:t> provides more accurate and comprehensive answers because it understands how different pieces of data relate. RAG can struggle to connect the dots and provide holistic understanding of large data collections. </a:t>
            </a:r>
          </a:p>
          <a:p>
            <a:pPr marL="342900" indent="-342900" algn="just">
              <a:lnSpc>
                <a:spcPct val="120000"/>
              </a:lnSpc>
              <a:spcBef>
                <a:spcPts val="1200"/>
              </a:spcBef>
              <a:buFont typeface="Arial" panose="020B0604020202020204" pitchFamily="34" charset="0"/>
              <a:buChar char="•"/>
            </a:pPr>
            <a:r>
              <a:rPr lang="en-US" sz="1800" b="1" dirty="0">
                <a:effectLst/>
                <a:cs typeface="Arial"/>
              </a:rPr>
              <a:t>Query handling:</a:t>
            </a:r>
            <a:r>
              <a:rPr lang="en-US" sz="1800" dirty="0">
                <a:effectLst/>
                <a:cs typeface="Arial"/>
              </a:rPr>
              <a:t> </a:t>
            </a:r>
            <a:r>
              <a:rPr lang="en-US" sz="1800" dirty="0" err="1">
                <a:effectLst/>
                <a:cs typeface="Arial"/>
              </a:rPr>
              <a:t>GraphRAG</a:t>
            </a:r>
            <a:r>
              <a:rPr lang="en-US" sz="1800" dirty="0">
                <a:effectLst/>
                <a:cs typeface="Arial"/>
              </a:rPr>
              <a:t> excels at handling nuanced queries, such as asking about the relationships between characters in a story.</a:t>
            </a:r>
          </a:p>
        </p:txBody>
      </p: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a:lstStyle/>
          <a:p>
            <a:r>
              <a:rPr lang="en-US" dirty="0"/>
              <a:t>Key Importance of </a:t>
            </a:r>
            <a:r>
              <a:rPr lang="en-US" dirty="0" err="1"/>
              <a:t>GraphRAG</a:t>
            </a:r>
            <a:endParaRPr lang="en-US" dirty="0"/>
          </a:p>
        </p:txBody>
      </p:sp>
      <p:sp>
        <p:nvSpPr>
          <p:cNvPr id="4" name="Footer Placeholder 3">
            <a:extLst>
              <a:ext uri="{FF2B5EF4-FFF2-40B4-BE49-F238E27FC236}">
                <a16:creationId xmlns:a16="http://schemas.microsoft.com/office/drawing/2014/main" id="{712BF71A-AD4E-0945-BEE3-696103A22940}"/>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p:txBody>
          <a:bodyPr/>
          <a:lstStyle/>
          <a:p>
            <a:fld id="{C53E075B-3175-45CF-B3C7-FEDF3F5961E3}" type="slidenum">
              <a:rPr lang="en-US" smtClean="0"/>
              <a:pPr/>
              <a:t>11</a:t>
            </a:fld>
            <a:endParaRPr lang="en-US" dirty="0"/>
          </a:p>
        </p:txBody>
      </p:sp>
      <p:sp>
        <p:nvSpPr>
          <p:cNvPr id="2" name="TextBox 1">
            <a:extLst>
              <a:ext uri="{FF2B5EF4-FFF2-40B4-BE49-F238E27FC236}">
                <a16:creationId xmlns:a16="http://schemas.microsoft.com/office/drawing/2014/main" id="{DF82A7DA-E0CC-D929-82EF-EF9881407F13}"/>
              </a:ext>
            </a:extLst>
          </p:cNvPr>
          <p:cNvSpPr txBox="1"/>
          <p:nvPr/>
        </p:nvSpPr>
        <p:spPr>
          <a:xfrm>
            <a:off x="4658627" y="6189044"/>
            <a:ext cx="1665171" cy="249305"/>
          </a:xfrm>
          <a:prstGeom prst="rect">
            <a:avLst/>
          </a:prstGeom>
          <a:noFill/>
        </p:spPr>
        <p:txBody>
          <a:bodyPr wrap="square" lIns="0" tIns="0" rIns="0" bIns="0" rtlCol="0">
            <a:noAutofit/>
          </a:bodyPr>
          <a:lstStyle/>
          <a:p>
            <a:pPr algn="l"/>
            <a:r>
              <a:rPr lang="en-US" sz="1600" dirty="0">
                <a:solidFill>
                  <a:schemeClr val="tx2"/>
                </a:solidFill>
                <a:hlinkClick r:id="rId3"/>
              </a:rPr>
              <a:t>Source</a:t>
            </a:r>
            <a:endParaRPr lang="en-US" sz="1600" dirty="0">
              <a:solidFill>
                <a:schemeClr val="tx2"/>
              </a:solidFill>
            </a:endParaRPr>
          </a:p>
        </p:txBody>
      </p:sp>
    </p:spTree>
    <p:extLst>
      <p:ext uri="{BB962C8B-B14F-4D97-AF65-F5344CB8AC3E}">
        <p14:creationId xmlns:p14="http://schemas.microsoft.com/office/powerpoint/2010/main" val="441264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F265F2-A650-C15C-54BC-41ED7B28C8CA}"/>
              </a:ext>
            </a:extLst>
          </p:cNvPr>
          <p:cNvSpPr>
            <a:spLocks noGrp="1"/>
          </p:cNvSpPr>
          <p:nvPr>
            <p:ph sz="quarter" idx="21"/>
          </p:nvPr>
        </p:nvSpPr>
        <p:spPr/>
        <p:txBody>
          <a:bodyPr/>
          <a:lstStyle/>
          <a:p>
            <a:r>
              <a:rPr lang="en-US" sz="2400" dirty="0"/>
              <a:t>The benefits we are seeing from </a:t>
            </a:r>
            <a:r>
              <a:rPr lang="en-US" sz="2400" dirty="0" err="1"/>
              <a:t>GraphRAG</a:t>
            </a:r>
            <a:r>
              <a:rPr lang="en-US" sz="2400" dirty="0"/>
              <a:t> relative to vector-only RAG fall into three main buckets:</a:t>
            </a:r>
          </a:p>
          <a:p>
            <a:endParaRPr lang="en-US" sz="2400" dirty="0"/>
          </a:p>
          <a:p>
            <a:pPr marL="285750" indent="-285750">
              <a:buFont typeface="Arial" panose="020B0604020202020204" pitchFamily="34" charset="0"/>
              <a:buChar char="•"/>
            </a:pPr>
            <a:r>
              <a:rPr lang="en-US" sz="2400" dirty="0"/>
              <a:t>Higher accuracy and more complete answers (runtime / production benefit)</a:t>
            </a:r>
          </a:p>
          <a:p>
            <a:pPr marL="285750" indent="-285750">
              <a:buFont typeface="Arial" panose="020B0604020202020204" pitchFamily="34" charset="0"/>
              <a:buChar char="•"/>
            </a:pPr>
            <a:r>
              <a:rPr lang="en-US" sz="2400" dirty="0"/>
              <a:t>Once you’ve created your knowledge graph, then it’s easier to both build and subsequently maintain your RAG application (development time benefit)</a:t>
            </a:r>
          </a:p>
          <a:p>
            <a:pPr marL="285750" indent="-285750">
              <a:buFont typeface="Arial" panose="020B0604020202020204" pitchFamily="34" charset="0"/>
              <a:buChar char="•"/>
            </a:pPr>
            <a:r>
              <a:rPr lang="en-US" sz="2400" dirty="0"/>
              <a:t>Better explainability, traceability, and access controls (governance benefit)</a:t>
            </a:r>
          </a:p>
        </p:txBody>
      </p:sp>
      <p:sp>
        <p:nvSpPr>
          <p:cNvPr id="3" name="Title 2">
            <a:extLst>
              <a:ext uri="{FF2B5EF4-FFF2-40B4-BE49-F238E27FC236}">
                <a16:creationId xmlns:a16="http://schemas.microsoft.com/office/drawing/2014/main" id="{593CB5AB-EB06-EDEE-BEBE-9C1471B84360}"/>
              </a:ext>
            </a:extLst>
          </p:cNvPr>
          <p:cNvSpPr>
            <a:spLocks noGrp="1"/>
          </p:cNvSpPr>
          <p:nvPr>
            <p:ph type="title"/>
          </p:nvPr>
        </p:nvSpPr>
        <p:spPr/>
        <p:txBody>
          <a:bodyPr/>
          <a:lstStyle/>
          <a:p>
            <a:r>
              <a:rPr lang="en-US" dirty="0"/>
              <a:t>Why </a:t>
            </a:r>
            <a:r>
              <a:rPr lang="en-US" dirty="0" err="1"/>
              <a:t>GraphRAG</a:t>
            </a:r>
            <a:r>
              <a:rPr lang="en-US" dirty="0"/>
              <a:t>?</a:t>
            </a:r>
          </a:p>
        </p:txBody>
      </p:sp>
      <p:sp>
        <p:nvSpPr>
          <p:cNvPr id="4" name="Footer Placeholder 3">
            <a:extLst>
              <a:ext uri="{FF2B5EF4-FFF2-40B4-BE49-F238E27FC236}">
                <a16:creationId xmlns:a16="http://schemas.microsoft.com/office/drawing/2014/main" id="{9B23B916-AE1E-5717-7E56-DEC3682B5ACC}"/>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210910B9-59A2-6024-6B61-4DEEBC1D0CDF}"/>
              </a:ext>
            </a:extLst>
          </p:cNvPr>
          <p:cNvSpPr>
            <a:spLocks noGrp="1"/>
          </p:cNvSpPr>
          <p:nvPr>
            <p:ph type="sldNum" sz="quarter" idx="4"/>
          </p:nvPr>
        </p:nvSpPr>
        <p:spPr/>
        <p:txBody>
          <a:bodyPr/>
          <a:lstStyle/>
          <a:p>
            <a:fld id="{C53E075B-3175-45CF-B3C7-FEDF3F5961E3}" type="slidenum">
              <a:rPr lang="en-US" smtClean="0"/>
              <a:pPr/>
              <a:t>12</a:t>
            </a:fld>
            <a:endParaRPr lang="en-US" dirty="0"/>
          </a:p>
        </p:txBody>
      </p:sp>
      <p:sp>
        <p:nvSpPr>
          <p:cNvPr id="6" name="TextBox 5">
            <a:extLst>
              <a:ext uri="{FF2B5EF4-FFF2-40B4-BE49-F238E27FC236}">
                <a16:creationId xmlns:a16="http://schemas.microsoft.com/office/drawing/2014/main" id="{28635E01-2407-2FEA-9704-6A25AC88A3BE}"/>
              </a:ext>
            </a:extLst>
          </p:cNvPr>
          <p:cNvSpPr txBox="1"/>
          <p:nvPr/>
        </p:nvSpPr>
        <p:spPr>
          <a:xfrm>
            <a:off x="4793381" y="5715003"/>
            <a:ext cx="981777" cy="387414"/>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426200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4189A0-F4D8-5288-B70C-78C156E3723D}"/>
              </a:ext>
            </a:extLst>
          </p:cNvPr>
          <p:cNvSpPr>
            <a:spLocks noGrp="1"/>
          </p:cNvSpPr>
          <p:nvPr>
            <p:ph sz="quarter" idx="21"/>
          </p:nvPr>
        </p:nvSpPr>
        <p:spPr>
          <a:xfrm>
            <a:off x="457707" y="1103513"/>
            <a:ext cx="10807700" cy="4650974"/>
          </a:xfrm>
        </p:spPr>
        <p:txBody>
          <a:bodyPr/>
          <a:lstStyle/>
          <a:p>
            <a:pPr marL="285750" indent="-285750">
              <a:buFont typeface="Arial" panose="020B0604020202020204" pitchFamily="34" charset="0"/>
              <a:buChar char="•"/>
            </a:pPr>
            <a:r>
              <a:rPr lang="en-US" dirty="0"/>
              <a:t>Traditional RAG relies on vector search, which retrieves conceptually similar text chunks using statistical similarity.</a:t>
            </a:r>
          </a:p>
          <a:p>
            <a:pPr marL="285750" indent="-285750">
              <a:buFont typeface="Arial" panose="020B0604020202020204" pitchFamily="34" charset="0"/>
              <a:buChar char="•"/>
            </a:pPr>
            <a:r>
              <a:rPr lang="en-US" dirty="0"/>
              <a:t>Vectors encode meaning as numerical arrays but lack transparency and contextual understanding.</a:t>
            </a:r>
          </a:p>
          <a:p>
            <a:pPr marL="285750" indent="-285750">
              <a:buFont typeface="Arial" panose="020B0604020202020204" pitchFamily="34" charset="0"/>
              <a:buChar char="•"/>
            </a:pPr>
            <a:r>
              <a:rPr lang="en-US" dirty="0"/>
              <a:t>They are useful for matching text but not for explaining or reasoning about the content. Traditional vector-based RAG and fine-tuning hit limitations in accuracy, context, and explainability.</a:t>
            </a:r>
          </a:p>
          <a:p>
            <a:pPr marL="285750" indent="-285750">
              <a:buFont typeface="Arial" panose="020B0604020202020204" pitchFamily="34" charset="0"/>
              <a:buChar char="•"/>
            </a:pPr>
            <a:r>
              <a:rPr lang="en-US" dirty="0"/>
              <a:t>These methods operate mainly on strings, lacking deeper semantic understanding.</a:t>
            </a:r>
          </a:p>
          <a:p>
            <a:pPr marL="285750" indent="-285750">
              <a:buFont typeface="Arial" panose="020B0604020202020204" pitchFamily="34" charset="0"/>
              <a:buChar char="•"/>
            </a:pPr>
            <a:r>
              <a:rPr lang="en-US" dirty="0"/>
              <a:t>Inspired by Google’s Knowledge Graph, GenAI is moving toward integrating "things" via knowledge graphs.</a:t>
            </a:r>
          </a:p>
          <a:p>
            <a:pPr marL="285750" indent="-285750">
              <a:buFont typeface="Arial" panose="020B0604020202020204" pitchFamily="34" charset="0"/>
              <a:buChar char="•"/>
            </a:pPr>
            <a:r>
              <a:rPr lang="en-US" dirty="0" err="1"/>
              <a:t>GraphRAG</a:t>
            </a:r>
            <a:r>
              <a:rPr lang="en-US" dirty="0"/>
              <a:t> combines vector search with knowledge graphs, boosting accuracy, explainability, and human interpretability.</a:t>
            </a:r>
          </a:p>
          <a:p>
            <a:pPr marL="285750" indent="-285750">
              <a:buFont typeface="Arial" panose="020B0604020202020204" pitchFamily="34" charset="0"/>
              <a:buChar char="•"/>
            </a:pPr>
            <a:r>
              <a:rPr lang="en-US" dirty="0" err="1"/>
              <a:t>GraphRAG</a:t>
            </a:r>
            <a:r>
              <a:rPr lang="en-US" dirty="0"/>
              <a:t> is emerging as the superior, more scalable, and auditable default for advanced GenAI applications.</a:t>
            </a:r>
          </a:p>
          <a:p>
            <a:pPr marL="285750" indent="-285750">
              <a:buFont typeface="Arial" panose="020B0604020202020204" pitchFamily="34" charset="0"/>
              <a:buChar char="•"/>
            </a:pPr>
            <a:r>
              <a:rPr lang="en-US" dirty="0"/>
              <a:t>In contrast, knowledge graphs use symbolic, declarative representations of real-world entities and relationships.</a:t>
            </a:r>
          </a:p>
          <a:p>
            <a:pPr marL="285750" indent="-285750">
              <a:buFont typeface="Arial" panose="020B0604020202020204" pitchFamily="34" charset="0"/>
              <a:buChar char="•"/>
            </a:pPr>
            <a:r>
              <a:rPr lang="en-US" dirty="0"/>
              <a:t>Knowledge graphs are more interpretable and can be queried, visualized, and extended.</a:t>
            </a:r>
          </a:p>
          <a:p>
            <a:pPr marL="285750" indent="-285750">
              <a:buFont typeface="Arial" panose="020B0604020202020204" pitchFamily="34" charset="0"/>
              <a:buChar char="•"/>
            </a:pPr>
            <a:r>
              <a:rPr lang="en-US" dirty="0"/>
              <a:t>They support reasoning and understanding for both humans and machines.</a:t>
            </a:r>
          </a:p>
          <a:p>
            <a:pPr marL="285750" indent="-285750">
              <a:buFont typeface="Arial" panose="020B0604020202020204" pitchFamily="34" charset="0"/>
              <a:buChar char="•"/>
            </a:pPr>
            <a:r>
              <a:rPr lang="en-US" dirty="0"/>
              <a:t>This makes knowledge graphs a powerful complement to vectors in advanced AI systems.</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7056BAB-B537-B58A-377E-7B0A7239736C}"/>
              </a:ext>
            </a:extLst>
          </p:cNvPr>
          <p:cNvSpPr>
            <a:spLocks noGrp="1"/>
          </p:cNvSpPr>
          <p:nvPr>
            <p:ph type="title"/>
          </p:nvPr>
        </p:nvSpPr>
        <p:spPr/>
        <p:txBody>
          <a:bodyPr/>
          <a:lstStyle/>
          <a:p>
            <a:r>
              <a:rPr lang="en-US" dirty="0"/>
              <a:t>Advantages of </a:t>
            </a:r>
            <a:r>
              <a:rPr lang="en-US" dirty="0" err="1"/>
              <a:t>GraphRAG</a:t>
            </a:r>
            <a:r>
              <a:rPr lang="en-US" dirty="0"/>
              <a:t> over Traditional RAG</a:t>
            </a:r>
          </a:p>
        </p:txBody>
      </p:sp>
      <p:sp>
        <p:nvSpPr>
          <p:cNvPr id="4" name="Footer Placeholder 3">
            <a:extLst>
              <a:ext uri="{FF2B5EF4-FFF2-40B4-BE49-F238E27FC236}">
                <a16:creationId xmlns:a16="http://schemas.microsoft.com/office/drawing/2014/main" id="{A2958A68-7763-8670-D747-1FE9491D6BB6}"/>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20475F3-6528-7D4C-5B89-67C2225CCDB0}"/>
              </a:ext>
            </a:extLst>
          </p:cNvPr>
          <p:cNvSpPr>
            <a:spLocks noGrp="1"/>
          </p:cNvSpPr>
          <p:nvPr>
            <p:ph type="sldNum" sz="quarter" idx="4"/>
          </p:nvPr>
        </p:nvSpPr>
        <p:spPr/>
        <p:txBody>
          <a:bodyPr/>
          <a:lstStyle/>
          <a:p>
            <a:fld id="{C53E075B-3175-45CF-B3C7-FEDF3F5961E3}" type="slidenum">
              <a:rPr lang="en-US" smtClean="0"/>
              <a:pPr/>
              <a:t>13</a:t>
            </a:fld>
            <a:endParaRPr lang="en-US" dirty="0"/>
          </a:p>
        </p:txBody>
      </p:sp>
    </p:spTree>
    <p:extLst>
      <p:ext uri="{BB962C8B-B14F-4D97-AF65-F5344CB8AC3E}">
        <p14:creationId xmlns:p14="http://schemas.microsoft.com/office/powerpoint/2010/main" val="62017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D13ADF-6459-ED22-11C7-888919797DDC}"/>
              </a:ext>
            </a:extLst>
          </p:cNvPr>
          <p:cNvSpPr>
            <a:spLocks noGrp="1"/>
          </p:cNvSpPr>
          <p:nvPr>
            <p:ph sz="quarter" idx="21"/>
          </p:nvPr>
        </p:nvSpPr>
        <p:spPr/>
        <p:txBody>
          <a:bodyPr/>
          <a:lstStyle/>
          <a:p>
            <a:endParaRPr lang="en-US" sz="2000" dirty="0">
              <a:cs typeface="Arial"/>
            </a:endParaRPr>
          </a:p>
        </p:txBody>
      </p:sp>
      <p:sp>
        <p:nvSpPr>
          <p:cNvPr id="3" name="Title 2">
            <a:extLst>
              <a:ext uri="{FF2B5EF4-FFF2-40B4-BE49-F238E27FC236}">
                <a16:creationId xmlns:a16="http://schemas.microsoft.com/office/drawing/2014/main" id="{928828B1-E0A2-3B33-0758-6B99D6E1634C}"/>
              </a:ext>
            </a:extLst>
          </p:cNvPr>
          <p:cNvSpPr>
            <a:spLocks noGrp="1"/>
          </p:cNvSpPr>
          <p:nvPr>
            <p:ph type="title"/>
          </p:nvPr>
        </p:nvSpPr>
        <p:spPr/>
        <p:txBody>
          <a:bodyPr/>
          <a:lstStyle/>
          <a:p>
            <a:r>
              <a:rPr lang="en-US" dirty="0" err="1"/>
              <a:t>GraphRAG</a:t>
            </a:r>
            <a:r>
              <a:rPr lang="en-US" dirty="0"/>
              <a:t> Lifecycle</a:t>
            </a:r>
          </a:p>
        </p:txBody>
      </p:sp>
      <p:sp>
        <p:nvSpPr>
          <p:cNvPr id="4" name="Footer Placeholder 3">
            <a:extLst>
              <a:ext uri="{FF2B5EF4-FFF2-40B4-BE49-F238E27FC236}">
                <a16:creationId xmlns:a16="http://schemas.microsoft.com/office/drawing/2014/main" id="{4D27A0BB-7193-234C-55A4-B33997B0BE5C}"/>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E2AB8A05-0BC6-D906-6A9B-EF9DDA70E622}"/>
              </a:ext>
            </a:extLst>
          </p:cNvPr>
          <p:cNvSpPr>
            <a:spLocks noGrp="1"/>
          </p:cNvSpPr>
          <p:nvPr>
            <p:ph type="sldNum" sz="quarter" idx="4"/>
          </p:nvPr>
        </p:nvSpPr>
        <p:spPr/>
        <p:txBody>
          <a:bodyPr/>
          <a:lstStyle/>
          <a:p>
            <a:fld id="{C53E075B-3175-45CF-B3C7-FEDF3F5961E3}" type="slidenum">
              <a:rPr lang="en-US" smtClean="0"/>
              <a:pPr/>
              <a:t>14</a:t>
            </a:fld>
            <a:endParaRPr lang="en-US" dirty="0"/>
          </a:p>
        </p:txBody>
      </p:sp>
      <p:pic>
        <p:nvPicPr>
          <p:cNvPr id="1026" name="Picture 2" descr="The GraphRAG lifecycle.">
            <a:extLst>
              <a:ext uri="{FF2B5EF4-FFF2-40B4-BE49-F238E27FC236}">
                <a16:creationId xmlns:a16="http://schemas.microsoft.com/office/drawing/2014/main" id="{66BA3DE1-1DA9-B498-3BE8-8848A7D23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42975"/>
            <a:ext cx="11430000" cy="497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E56ED3-50CA-69B5-DA40-DF9DD1534EA1}"/>
              </a:ext>
            </a:extLst>
          </p:cNvPr>
          <p:cNvSpPr txBox="1"/>
          <p:nvPr/>
        </p:nvSpPr>
        <p:spPr>
          <a:xfrm>
            <a:off x="633246" y="1142997"/>
            <a:ext cx="11253953" cy="707886"/>
          </a:xfrm>
          <a:prstGeom prst="rect">
            <a:avLst/>
          </a:prstGeom>
          <a:noFill/>
        </p:spPr>
        <p:txBody>
          <a:bodyPr wrap="square">
            <a:spAutoFit/>
          </a:bodyPr>
          <a:lstStyle/>
          <a:p>
            <a:r>
              <a:rPr lang="en-US" sz="2000" dirty="0">
                <a:cs typeface="Arial"/>
              </a:rPr>
              <a:t>A </a:t>
            </a:r>
            <a:r>
              <a:rPr lang="en-US" sz="2000" dirty="0" err="1">
                <a:cs typeface="Arial"/>
              </a:rPr>
              <a:t>GenAI</a:t>
            </a:r>
            <a:r>
              <a:rPr lang="en-US" sz="2000" dirty="0">
                <a:cs typeface="Arial"/>
              </a:rPr>
              <a:t> application that uses </a:t>
            </a:r>
            <a:r>
              <a:rPr lang="en-US" sz="2000" dirty="0" err="1">
                <a:cs typeface="Arial"/>
              </a:rPr>
              <a:t>GraphRAG</a:t>
            </a:r>
            <a:r>
              <a:rPr lang="en-US" sz="2000" dirty="0">
                <a:cs typeface="Arial"/>
              </a:rPr>
              <a:t> follows the same pattern as any RAG application, with an added “create graph” step at the start:</a:t>
            </a:r>
          </a:p>
        </p:txBody>
      </p:sp>
    </p:spTree>
    <p:extLst>
      <p:ext uri="{BB962C8B-B14F-4D97-AF65-F5344CB8AC3E}">
        <p14:creationId xmlns:p14="http://schemas.microsoft.com/office/powerpoint/2010/main" val="3146740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39A85D-DA5E-1B29-24E1-7D8656F770EC}"/>
              </a:ext>
            </a:extLst>
          </p:cNvPr>
          <p:cNvSpPr>
            <a:spLocks noGrp="1"/>
          </p:cNvSpPr>
          <p:nvPr>
            <p:ph sz="quarter" idx="21"/>
          </p:nvPr>
        </p:nvSpPr>
        <p:spPr>
          <a:xfrm>
            <a:off x="563077" y="1357162"/>
            <a:ext cx="11304871" cy="4052236"/>
          </a:xfrm>
        </p:spPr>
        <p:txBody>
          <a:bodyPr/>
          <a:lstStyle/>
          <a:p>
            <a:r>
              <a:rPr lang="en-US" sz="2000" dirty="0"/>
              <a:t>Creating a graph is analogous to chunking documents and loading them into a vector database. Advances in tooling have made graph creation literally that easy. The good news is threefold:</a:t>
            </a:r>
          </a:p>
          <a:p>
            <a:endParaRPr lang="en-US" sz="2000" dirty="0"/>
          </a:p>
          <a:p>
            <a:pPr marL="285750" indent="-285750">
              <a:buFont typeface="Arial" panose="020B0604020202020204" pitchFamily="34" charset="0"/>
              <a:buChar char="•"/>
            </a:pPr>
            <a:r>
              <a:rPr lang="en-US" sz="2000" dirty="0"/>
              <a:t>Graphs are highly iterative – you can start with a “minimum viable graph” and expand from there.</a:t>
            </a:r>
          </a:p>
          <a:p>
            <a:pPr marL="285750" indent="-285750">
              <a:buFont typeface="Arial" panose="020B0604020202020204" pitchFamily="34" charset="0"/>
              <a:buChar char="•"/>
            </a:pPr>
            <a:r>
              <a:rPr lang="en-US" sz="2000" dirty="0"/>
              <a:t>Once your data is in a knowledge graph, it becomes very easy to evolve. You can add more kinds of data, to reap the benefits of data network effects. You can also improve the quality of the data to up the value of your application results.</a:t>
            </a:r>
          </a:p>
          <a:p>
            <a:pPr marL="285750" indent="-285750">
              <a:buFont typeface="Arial" panose="020B0604020202020204" pitchFamily="34" charset="0"/>
              <a:buChar char="•"/>
            </a:pPr>
            <a:r>
              <a:rPr lang="en-US" sz="2000" dirty="0"/>
              <a:t>This part of the stack is rapidly improving, which means graph creation will only get easier as tooling gets more sophisticated.</a:t>
            </a:r>
          </a:p>
        </p:txBody>
      </p:sp>
      <p:sp>
        <p:nvSpPr>
          <p:cNvPr id="3" name="Title 2">
            <a:extLst>
              <a:ext uri="{FF2B5EF4-FFF2-40B4-BE49-F238E27FC236}">
                <a16:creationId xmlns:a16="http://schemas.microsoft.com/office/drawing/2014/main" id="{0BD9381E-DBD5-8D71-29D7-234514E95088}"/>
              </a:ext>
            </a:extLst>
          </p:cNvPr>
          <p:cNvSpPr>
            <a:spLocks noGrp="1"/>
          </p:cNvSpPr>
          <p:nvPr>
            <p:ph type="title"/>
          </p:nvPr>
        </p:nvSpPr>
        <p:spPr/>
        <p:txBody>
          <a:bodyPr/>
          <a:lstStyle/>
          <a:p>
            <a:r>
              <a:rPr lang="en-US" dirty="0" err="1"/>
              <a:t>GraphRAG</a:t>
            </a:r>
            <a:r>
              <a:rPr lang="en-US" dirty="0"/>
              <a:t> Lifecycle - </a:t>
            </a:r>
            <a:r>
              <a:rPr lang="en-US" b="0" dirty="0">
                <a:solidFill>
                  <a:srgbClr val="151E29"/>
                </a:solidFill>
                <a:latin typeface="Public Sans"/>
              </a:rPr>
              <a:t>G</a:t>
            </a:r>
            <a:r>
              <a:rPr lang="en-US" b="0" i="0" dirty="0">
                <a:solidFill>
                  <a:srgbClr val="151E29"/>
                </a:solidFill>
                <a:effectLst/>
                <a:latin typeface="Public Sans"/>
              </a:rPr>
              <a:t>raph is analogous</a:t>
            </a:r>
            <a:endParaRPr lang="en-US" dirty="0"/>
          </a:p>
        </p:txBody>
      </p:sp>
      <p:sp>
        <p:nvSpPr>
          <p:cNvPr id="4" name="Footer Placeholder 3">
            <a:extLst>
              <a:ext uri="{FF2B5EF4-FFF2-40B4-BE49-F238E27FC236}">
                <a16:creationId xmlns:a16="http://schemas.microsoft.com/office/drawing/2014/main" id="{DFBBA46E-0022-D135-5D9E-6F7BD5B7CE90}"/>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7E8A0FFC-116C-44C6-5F8D-6D02F9CC89FA}"/>
              </a:ext>
            </a:extLst>
          </p:cNvPr>
          <p:cNvSpPr>
            <a:spLocks noGrp="1"/>
          </p:cNvSpPr>
          <p:nvPr>
            <p:ph type="sldNum" sz="quarter" idx="4"/>
          </p:nvPr>
        </p:nvSpPr>
        <p:spPr/>
        <p:txBody>
          <a:bodyPr/>
          <a:lstStyle/>
          <a:p>
            <a:fld id="{C53E075B-3175-45CF-B3C7-FEDF3F5961E3}" type="slidenum">
              <a:rPr lang="en-US" smtClean="0"/>
              <a:pPr/>
              <a:t>15</a:t>
            </a:fld>
            <a:endParaRPr lang="en-US" dirty="0"/>
          </a:p>
        </p:txBody>
      </p:sp>
    </p:spTree>
    <p:extLst>
      <p:ext uri="{BB962C8B-B14F-4D97-AF65-F5344CB8AC3E}">
        <p14:creationId xmlns:p14="http://schemas.microsoft.com/office/powerpoint/2010/main" val="240357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4EBD61-AFE9-B791-2F86-87106B7A632A}"/>
              </a:ext>
            </a:extLst>
          </p:cNvPr>
          <p:cNvSpPr>
            <a:spLocks noGrp="1"/>
          </p:cNvSpPr>
          <p:nvPr>
            <p:ph type="title"/>
          </p:nvPr>
        </p:nvSpPr>
        <p:spPr>
          <a:xfrm>
            <a:off x="380196" y="74713"/>
            <a:ext cx="10808209" cy="307777"/>
          </a:xfrm>
        </p:spPr>
        <p:txBody>
          <a:bodyPr/>
          <a:lstStyle/>
          <a:p>
            <a:r>
              <a:rPr lang="en-US" dirty="0"/>
              <a:t>Understanding </a:t>
            </a:r>
            <a:r>
              <a:rPr lang="en-US" dirty="0" err="1"/>
              <a:t>GraphRAG</a:t>
            </a:r>
            <a:r>
              <a:rPr lang="en-US" dirty="0"/>
              <a:t> using Architect</a:t>
            </a:r>
          </a:p>
        </p:txBody>
      </p:sp>
      <p:sp>
        <p:nvSpPr>
          <p:cNvPr id="4" name="Footer Placeholder 3">
            <a:extLst>
              <a:ext uri="{FF2B5EF4-FFF2-40B4-BE49-F238E27FC236}">
                <a16:creationId xmlns:a16="http://schemas.microsoft.com/office/drawing/2014/main" id="{A4028FDE-1037-3FE5-FE78-0C442102C6AF}"/>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4B619103-9BAC-695B-5E73-34F949D31B5A}"/>
              </a:ext>
            </a:extLst>
          </p:cNvPr>
          <p:cNvSpPr>
            <a:spLocks noGrp="1"/>
          </p:cNvSpPr>
          <p:nvPr>
            <p:ph type="sldNum" sz="quarter" idx="4"/>
          </p:nvPr>
        </p:nvSpPr>
        <p:spPr/>
        <p:txBody>
          <a:bodyPr/>
          <a:lstStyle/>
          <a:p>
            <a:fld id="{C53E075B-3175-45CF-B3C7-FEDF3F5961E3}" type="slidenum">
              <a:rPr lang="en-US" smtClean="0"/>
              <a:pPr/>
              <a:t>16</a:t>
            </a:fld>
            <a:endParaRPr lang="en-US" dirty="0"/>
          </a:p>
        </p:txBody>
      </p:sp>
      <p:pic>
        <p:nvPicPr>
          <p:cNvPr id="2050" name="Picture 2" descr="Adding the graph creation step to the process.">
            <a:extLst>
              <a:ext uri="{FF2B5EF4-FFF2-40B4-BE49-F238E27FC236}">
                <a16:creationId xmlns:a16="http://schemas.microsoft.com/office/drawing/2014/main" id="{D1E56DFF-5CC9-37DC-5E63-B51034942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521140"/>
            <a:ext cx="10631653" cy="59636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71DC6B-4F52-C47E-2AE1-9F9D7DF0812D}"/>
              </a:ext>
            </a:extLst>
          </p:cNvPr>
          <p:cNvSpPr txBox="1"/>
          <p:nvPr/>
        </p:nvSpPr>
        <p:spPr>
          <a:xfrm>
            <a:off x="7064943" y="6399115"/>
            <a:ext cx="981777" cy="387414"/>
          </a:xfrm>
          <a:prstGeom prst="rect">
            <a:avLst/>
          </a:prstGeom>
          <a:noFill/>
        </p:spPr>
        <p:txBody>
          <a:bodyPr wrap="square" lIns="0" tIns="0" rIns="0" bIns="0" rtlCol="0">
            <a:noAutofit/>
          </a:bodyPr>
          <a:lstStyle/>
          <a:p>
            <a:pPr algn="l"/>
            <a:r>
              <a:rPr lang="en-US" sz="1600" dirty="0">
                <a:solidFill>
                  <a:schemeClr val="tx2"/>
                </a:solidFill>
                <a:hlinkClick r:id="rId3"/>
              </a:rPr>
              <a:t>Source</a:t>
            </a:r>
            <a:endParaRPr lang="en-US" sz="1600" dirty="0">
              <a:solidFill>
                <a:schemeClr val="tx2"/>
              </a:solidFill>
            </a:endParaRPr>
          </a:p>
        </p:txBody>
      </p:sp>
    </p:spTree>
    <p:extLst>
      <p:ext uri="{BB962C8B-B14F-4D97-AF65-F5344CB8AC3E}">
        <p14:creationId xmlns:p14="http://schemas.microsoft.com/office/powerpoint/2010/main" val="328583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9375EA-6A84-ED72-4A10-504B11CD4681}"/>
              </a:ext>
            </a:extLst>
          </p:cNvPr>
          <p:cNvSpPr>
            <a:spLocks noGrp="1"/>
          </p:cNvSpPr>
          <p:nvPr>
            <p:ph sz="quarter" idx="21"/>
          </p:nvPr>
        </p:nvSpPr>
        <p:spPr>
          <a:xfrm>
            <a:off x="457198" y="1064029"/>
            <a:ext cx="10807700" cy="4191000"/>
          </a:xfrm>
        </p:spPr>
        <p:txBody>
          <a:bodyPr/>
          <a:lstStyle/>
          <a:p>
            <a:pPr marL="285750" indent="-285750" algn="just">
              <a:buFont typeface="Arial" panose="020B0604020202020204" pitchFamily="34" charset="0"/>
              <a:buChar char="•"/>
            </a:pPr>
            <a:r>
              <a:rPr lang="en-US" sz="1400" b="1" dirty="0"/>
              <a:t>Understanding Relationships: </a:t>
            </a:r>
            <a:r>
              <a:rPr lang="en-US" sz="1400" dirty="0"/>
              <a:t>Simple RAG typically retrieves information based on semantic similarity between the query and chunks of text. It often misses the crucial relationships between different pieces of information that might be spread across multiple documents. </a:t>
            </a:r>
            <a:r>
              <a:rPr lang="en-US" sz="1400" dirty="0" err="1"/>
              <a:t>GraphRAG</a:t>
            </a:r>
            <a:r>
              <a:rPr lang="en-US" sz="1400" dirty="0"/>
              <a:t>, by leveraging a knowledge graph, explicitly models these relationships as edges between entities (nodes). This allows it to retrieve information by understanding how different concepts are connected, leading to more contextually relevant results, especially for complex or multi-hop queries.</a:t>
            </a:r>
          </a:p>
          <a:p>
            <a:pPr marL="285750" indent="-285750" algn="just">
              <a:buFont typeface="Arial" panose="020B0604020202020204" pitchFamily="34" charset="0"/>
              <a:buChar char="•"/>
            </a:pPr>
            <a:r>
              <a:rPr lang="en-US" sz="1400" b="1" dirty="0"/>
              <a:t>Structured Knowledge Representation: </a:t>
            </a:r>
            <a:r>
              <a:rPr lang="en-US" sz="1400" dirty="0"/>
              <a:t>Knowledge graphs organize information in a structured format (entities and relationships), making it easier to navigate and reason over the data compared to unstructured text chunks in simple RAG. This structured representation helps in precise information retrieval and reduces the chances of irrelevant information being included in the context provided to the Language Model (LLM).</a:t>
            </a:r>
          </a:p>
          <a:p>
            <a:pPr marL="285750" indent="-285750" algn="just">
              <a:buFont typeface="Arial" panose="020B0604020202020204" pitchFamily="34" charset="0"/>
              <a:buChar char="•"/>
            </a:pPr>
            <a:r>
              <a:rPr lang="en-US" sz="1400" b="1" dirty="0"/>
              <a:t>Enhanced Contextual Awareness: </a:t>
            </a:r>
            <a:r>
              <a:rPr lang="en-US" sz="1400" dirty="0"/>
              <a:t>By traversing the graph, </a:t>
            </a:r>
            <a:r>
              <a:rPr lang="en-US" sz="1400" dirty="0" err="1"/>
              <a:t>GraphRAG</a:t>
            </a:r>
            <a:r>
              <a:rPr lang="en-US" sz="1400" dirty="0"/>
              <a:t> can gather a more comprehensive and interconnected context for the LLM. It can retrieve not just the directly relevant nodes but also their neighbors and the relationships connecting them. This richer context enables the LLM to generate more accurate and insightful answers, especially for questions requiring reasoning or synthesis of information from various parts of the knowledge base.</a:t>
            </a:r>
          </a:p>
          <a:p>
            <a:pPr marL="285750" indent="-285750" algn="just">
              <a:buFont typeface="Arial" panose="020B0604020202020204" pitchFamily="34" charset="0"/>
              <a:buChar char="•"/>
            </a:pPr>
            <a:r>
              <a:rPr lang="en-US" sz="1400" b="1" dirty="0"/>
              <a:t>Improved Handling of Multi-Hop Queries: </a:t>
            </a:r>
            <a:r>
              <a:rPr lang="en-US" sz="1400" dirty="0"/>
              <a:t>Simple RAG often struggles with questions that require connecting information from multiple different text segments (multi-hop queries). </a:t>
            </a:r>
            <a:r>
              <a:rPr lang="en-US" sz="1400" dirty="0" err="1"/>
              <a:t>GraphRAG</a:t>
            </a:r>
            <a:r>
              <a:rPr lang="en-US" sz="1400" dirty="0"/>
              <a:t> excels in these scenarios because it can traverse the graph through multiple relationships to find the answer, effectively "hopping" between related entities to synthesize the required information. </a:t>
            </a:r>
          </a:p>
          <a:p>
            <a:pPr marL="285750" indent="-285750" algn="just">
              <a:buFont typeface="Arial" panose="020B0604020202020204" pitchFamily="34" charset="0"/>
              <a:buChar char="•"/>
            </a:pPr>
            <a:r>
              <a:rPr lang="en-US" sz="1400" b="1" dirty="0"/>
              <a:t>Reduced Hallucinations: </a:t>
            </a:r>
            <a:r>
              <a:rPr lang="en-US" sz="1400" dirty="0"/>
              <a:t>By grounding the information retrieval in a structured and factual knowledge graph, </a:t>
            </a:r>
            <a:r>
              <a:rPr lang="en-US" sz="1400" dirty="0" err="1"/>
              <a:t>GraphRAG</a:t>
            </a:r>
            <a:r>
              <a:rPr lang="en-US" sz="1400" dirty="0"/>
              <a:t> can potentially reduce the LLM's tendency to generate incorrect or hallucinated information. The explicit relationships in the graph provide a stronger anchor for the retrieved context compared to relying solely on semantic similarity of text </a:t>
            </a:r>
            <a:r>
              <a:rPr lang="en-US" sz="1400" dirty="0" err="1"/>
              <a:t>chunks.Better</a:t>
            </a:r>
            <a:r>
              <a:rPr lang="en-US" sz="1400" dirty="0"/>
              <a:t> </a:t>
            </a:r>
          </a:p>
          <a:p>
            <a:pPr marL="285750" indent="-285750" algn="just">
              <a:buFont typeface="Arial" panose="020B0604020202020204" pitchFamily="34" charset="0"/>
              <a:buChar char="•"/>
            </a:pPr>
            <a:r>
              <a:rPr lang="en-US" sz="1400" b="1" dirty="0"/>
              <a:t>Explainability and Traceability: </a:t>
            </a:r>
            <a:r>
              <a:rPr lang="en-US" sz="1400" dirty="0"/>
              <a:t>The structured nature of a knowledge graph allows for better explainability of the retrieval process. The paths and connections within the graph that led to the retrieved information can be traced, making it easier to understand why certain information was provided.</a:t>
            </a:r>
          </a:p>
        </p:txBody>
      </p:sp>
      <p:sp>
        <p:nvSpPr>
          <p:cNvPr id="3" name="Title 2">
            <a:extLst>
              <a:ext uri="{FF2B5EF4-FFF2-40B4-BE49-F238E27FC236}">
                <a16:creationId xmlns:a16="http://schemas.microsoft.com/office/drawing/2014/main" id="{E817A920-34D7-0520-3763-761CF91A87A2}"/>
              </a:ext>
            </a:extLst>
          </p:cNvPr>
          <p:cNvSpPr>
            <a:spLocks noGrp="1"/>
          </p:cNvSpPr>
          <p:nvPr>
            <p:ph type="title"/>
          </p:nvPr>
        </p:nvSpPr>
        <p:spPr>
          <a:xfrm>
            <a:off x="457198" y="557784"/>
            <a:ext cx="11538067" cy="506245"/>
          </a:xfrm>
        </p:spPr>
        <p:txBody>
          <a:bodyPr/>
          <a:lstStyle/>
          <a:p>
            <a:r>
              <a:rPr lang="en-US" sz="2000" dirty="0" err="1"/>
              <a:t>GraphRAG</a:t>
            </a:r>
            <a:r>
              <a:rPr lang="en-US" sz="2000" dirty="0"/>
              <a:t> generally offers better accuracy than simple for several key reasons:</a:t>
            </a:r>
          </a:p>
        </p:txBody>
      </p:sp>
      <p:sp>
        <p:nvSpPr>
          <p:cNvPr id="4" name="Footer Placeholder 3">
            <a:extLst>
              <a:ext uri="{FF2B5EF4-FFF2-40B4-BE49-F238E27FC236}">
                <a16:creationId xmlns:a16="http://schemas.microsoft.com/office/drawing/2014/main" id="{2F762478-C6A6-B3FF-8891-29691B37CA4E}"/>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0C3A1895-57C4-A3FC-95F5-892457FADCD9}"/>
              </a:ext>
            </a:extLst>
          </p:cNvPr>
          <p:cNvSpPr>
            <a:spLocks noGrp="1"/>
          </p:cNvSpPr>
          <p:nvPr>
            <p:ph type="sldNum" sz="quarter" idx="4"/>
          </p:nvPr>
        </p:nvSpPr>
        <p:spPr/>
        <p:txBody>
          <a:bodyPr/>
          <a:lstStyle/>
          <a:p>
            <a:fld id="{C53E075B-3175-45CF-B3C7-FEDF3F5961E3}" type="slidenum">
              <a:rPr lang="en-US" smtClean="0"/>
              <a:pPr/>
              <a:t>17</a:t>
            </a:fld>
            <a:endParaRPr lang="en-US" dirty="0"/>
          </a:p>
        </p:txBody>
      </p:sp>
    </p:spTree>
    <p:extLst>
      <p:ext uri="{BB962C8B-B14F-4D97-AF65-F5344CB8AC3E}">
        <p14:creationId xmlns:p14="http://schemas.microsoft.com/office/powerpoint/2010/main" val="1249896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50A7F-A201-670C-27E3-228F1AF42F96}"/>
              </a:ext>
            </a:extLst>
          </p:cNvPr>
          <p:cNvSpPr>
            <a:spLocks noGrp="1"/>
          </p:cNvSpPr>
          <p:nvPr>
            <p:ph sz="quarter" idx="21"/>
          </p:nvPr>
        </p:nvSpPr>
        <p:spPr/>
        <p:txBody>
          <a:bodyPr/>
          <a:lstStyle/>
          <a:p>
            <a:pPr marL="457200" indent="-457200" algn="just">
              <a:buFont typeface="Arial" panose="020B0604020202020204" pitchFamily="34" charset="0"/>
              <a:buChar char="•"/>
            </a:pPr>
            <a:r>
              <a:rPr lang="en-US" sz="2000" dirty="0"/>
              <a:t>Neo4j is Graph based Database  Technology.</a:t>
            </a:r>
          </a:p>
          <a:p>
            <a:pPr marL="457200" indent="-457200" algn="just">
              <a:buFont typeface="Arial" panose="020B0604020202020204" pitchFamily="34" charset="0"/>
              <a:buChar char="•"/>
            </a:pPr>
            <a:r>
              <a:rPr lang="en-US" sz="2000" dirty="0"/>
              <a:t>Neo4j’s primary product and focus is our graph database that stores data in the form of nodes and relationships. </a:t>
            </a:r>
          </a:p>
          <a:p>
            <a:pPr marL="457200" indent="-457200" algn="just">
              <a:buFont typeface="Arial" panose="020B0604020202020204" pitchFamily="34" charset="0"/>
              <a:buChar char="•"/>
            </a:pPr>
            <a:r>
              <a:rPr lang="en-US" sz="2000" dirty="0"/>
              <a:t>It handles both transactional and/or analytics workloads and is optimized for traversing paths through the data using the relationships in the graph to find connections between entities..</a:t>
            </a:r>
          </a:p>
          <a:p>
            <a:pPr marL="457200" indent="-457200" algn="just">
              <a:buFont typeface="Arial" panose="020B0604020202020204" pitchFamily="34" charset="0"/>
              <a:buChar char="•"/>
            </a:pPr>
            <a:r>
              <a:rPr lang="en-US" sz="2000" dirty="0"/>
              <a:t>Data Traversal makes Neo4j fast. </a:t>
            </a:r>
          </a:p>
        </p:txBody>
      </p:sp>
      <p:sp>
        <p:nvSpPr>
          <p:cNvPr id="3" name="Title 2">
            <a:extLst>
              <a:ext uri="{FF2B5EF4-FFF2-40B4-BE49-F238E27FC236}">
                <a16:creationId xmlns:a16="http://schemas.microsoft.com/office/drawing/2014/main" id="{3A1F1C6B-2D4C-340F-0ACA-0F0D6397A006}"/>
              </a:ext>
            </a:extLst>
          </p:cNvPr>
          <p:cNvSpPr>
            <a:spLocks noGrp="1"/>
          </p:cNvSpPr>
          <p:nvPr>
            <p:ph type="title"/>
          </p:nvPr>
        </p:nvSpPr>
        <p:spPr/>
        <p:txBody>
          <a:bodyPr/>
          <a:lstStyle/>
          <a:p>
            <a:r>
              <a:rPr lang="en-US" dirty="0"/>
              <a:t>What is Neo4j?</a:t>
            </a:r>
          </a:p>
        </p:txBody>
      </p:sp>
      <p:sp>
        <p:nvSpPr>
          <p:cNvPr id="4" name="Footer Placeholder 3">
            <a:extLst>
              <a:ext uri="{FF2B5EF4-FFF2-40B4-BE49-F238E27FC236}">
                <a16:creationId xmlns:a16="http://schemas.microsoft.com/office/drawing/2014/main" id="{3525C4E8-C590-2AB5-6576-30B15B8D4459}"/>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83546B2B-5EAD-19CC-0E8F-FAB39018E843}"/>
              </a:ext>
            </a:extLst>
          </p:cNvPr>
          <p:cNvSpPr>
            <a:spLocks noGrp="1"/>
          </p:cNvSpPr>
          <p:nvPr>
            <p:ph type="sldNum" sz="quarter" idx="4"/>
          </p:nvPr>
        </p:nvSpPr>
        <p:spPr/>
        <p:txBody>
          <a:bodyPr/>
          <a:lstStyle/>
          <a:p>
            <a:fld id="{C53E075B-3175-45CF-B3C7-FEDF3F5961E3}" type="slidenum">
              <a:rPr lang="en-US" smtClean="0"/>
              <a:pPr/>
              <a:t>18</a:t>
            </a:fld>
            <a:endParaRPr lang="en-US" dirty="0"/>
          </a:p>
        </p:txBody>
      </p:sp>
    </p:spTree>
    <p:extLst>
      <p:ext uri="{BB962C8B-B14F-4D97-AF65-F5344CB8AC3E}">
        <p14:creationId xmlns:p14="http://schemas.microsoft.com/office/powerpoint/2010/main" val="332175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C99B60C7-6DC7-17B2-9E84-9C8591C090BE}"/>
              </a:ext>
            </a:extLst>
          </p:cNvPr>
          <p:cNvGraphicFramePr>
            <a:graphicFrameLocks noGrp="1"/>
          </p:cNvGraphicFramePr>
          <p:nvPr>
            <p:ph sz="quarter" idx="21"/>
            <p:extLst>
              <p:ext uri="{D42A27DB-BD31-4B8C-83A1-F6EECF244321}">
                <p14:modId xmlns:p14="http://schemas.microsoft.com/office/powerpoint/2010/main" val="756367287"/>
              </p:ext>
            </p:extLst>
          </p:nvPr>
        </p:nvGraphicFramePr>
        <p:xfrm>
          <a:off x="457707" y="1050175"/>
          <a:ext cx="108077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CB526338-594B-8230-8E4A-0F69F1B06D8D}"/>
              </a:ext>
            </a:extLst>
          </p:cNvPr>
          <p:cNvSpPr>
            <a:spLocks noGrp="1"/>
          </p:cNvSpPr>
          <p:nvPr>
            <p:ph type="title"/>
          </p:nvPr>
        </p:nvSpPr>
        <p:spPr/>
        <p:txBody>
          <a:bodyPr/>
          <a:lstStyle/>
          <a:p>
            <a:r>
              <a:rPr lang="en-US" dirty="0"/>
              <a:t>Business benefits of using Neo4j </a:t>
            </a:r>
            <a:br>
              <a:rPr lang="en-US" dirty="0"/>
            </a:br>
            <a:endParaRPr lang="en-US" dirty="0"/>
          </a:p>
        </p:txBody>
      </p:sp>
      <p:sp>
        <p:nvSpPr>
          <p:cNvPr id="4" name="Footer Placeholder 3">
            <a:extLst>
              <a:ext uri="{FF2B5EF4-FFF2-40B4-BE49-F238E27FC236}">
                <a16:creationId xmlns:a16="http://schemas.microsoft.com/office/drawing/2014/main" id="{26378521-F2C8-1AD5-39E1-536543DB1380}"/>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10794CB5-AFA5-5549-8F9D-9A6246088EBF}"/>
              </a:ext>
            </a:extLst>
          </p:cNvPr>
          <p:cNvSpPr>
            <a:spLocks noGrp="1"/>
          </p:cNvSpPr>
          <p:nvPr>
            <p:ph type="sldNum" sz="quarter" idx="4"/>
          </p:nvPr>
        </p:nvSpPr>
        <p:spPr/>
        <p:txBody>
          <a:bodyPr/>
          <a:lstStyle/>
          <a:p>
            <a:fld id="{C53E075B-3175-45CF-B3C7-FEDF3F5961E3}" type="slidenum">
              <a:rPr lang="en-US" smtClean="0"/>
              <a:pPr/>
              <a:t>19</a:t>
            </a:fld>
            <a:endParaRPr lang="en-US" dirty="0"/>
          </a:p>
        </p:txBody>
      </p:sp>
    </p:spTree>
    <p:extLst>
      <p:ext uri="{BB962C8B-B14F-4D97-AF65-F5344CB8AC3E}">
        <p14:creationId xmlns:p14="http://schemas.microsoft.com/office/powerpoint/2010/main" val="101201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2BF71A-AD4E-0945-BEE3-696103A22940}"/>
              </a:ext>
            </a:extLst>
          </p:cNvPr>
          <p:cNvSpPr>
            <a:spLocks noGrp="1"/>
          </p:cNvSpPr>
          <p:nvPr>
            <p:ph type="ftr" sz="quarter" idx="11"/>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12"/>
          </p:nvPr>
        </p:nvSpPr>
        <p:spPr/>
        <p:txBody>
          <a:bodyPr/>
          <a:lstStyle/>
          <a:p>
            <a:fld id="{C53E075B-3175-45CF-B3C7-FEDF3F5961E3}" type="slidenum">
              <a:rPr lang="en-US" smtClean="0"/>
              <a:pPr/>
              <a:t>2</a:t>
            </a:fld>
            <a:endParaRPr lang="en-US" dirty="0"/>
          </a:p>
        </p:txBody>
      </p:sp>
      <p:sp>
        <p:nvSpPr>
          <p:cNvPr id="6" name="Title 5">
            <a:extLst>
              <a:ext uri="{FF2B5EF4-FFF2-40B4-BE49-F238E27FC236}">
                <a16:creationId xmlns:a16="http://schemas.microsoft.com/office/drawing/2014/main" id="{13E0D380-208E-9346-914E-27138A80EA79}"/>
              </a:ext>
            </a:extLst>
          </p:cNvPr>
          <p:cNvSpPr>
            <a:spLocks noGrp="1"/>
          </p:cNvSpPr>
          <p:nvPr>
            <p:ph type="ctrTitle"/>
          </p:nvPr>
        </p:nvSpPr>
        <p:spPr>
          <a:xfrm>
            <a:off x="809296" y="696875"/>
            <a:ext cx="9381744" cy="553998"/>
          </a:xfrm>
        </p:spPr>
        <p:txBody>
          <a:bodyPr anchor="ctr" anchorCtr="0"/>
          <a:lstStyle/>
          <a:p>
            <a:r>
              <a:rPr lang="en-US" dirty="0"/>
              <a:t>Outline</a:t>
            </a:r>
          </a:p>
        </p:txBody>
      </p:sp>
      <p:sp>
        <p:nvSpPr>
          <p:cNvPr id="7" name="Title 5">
            <a:extLst>
              <a:ext uri="{FF2B5EF4-FFF2-40B4-BE49-F238E27FC236}">
                <a16:creationId xmlns:a16="http://schemas.microsoft.com/office/drawing/2014/main" id="{787112FF-A7B6-4924-8515-0F3D3A8EF3A5}"/>
              </a:ext>
            </a:extLst>
          </p:cNvPr>
          <p:cNvSpPr txBox="1">
            <a:spLocks/>
          </p:cNvSpPr>
          <p:nvPr/>
        </p:nvSpPr>
        <p:spPr>
          <a:xfrm>
            <a:off x="946483" y="1433543"/>
            <a:ext cx="6863712" cy="4708981"/>
          </a:xfrm>
          <a:prstGeom prst="rect">
            <a:avLst/>
          </a:prstGeom>
        </p:spPr>
        <p:txBody>
          <a:bodyPr vert="horz" wrap="square" lIns="0" tIns="0" rIns="0" bIns="0" rtlCol="0" anchor="ctr" anchorCtr="0">
            <a:spAutoFit/>
          </a:bodyPr>
          <a:lstStyle>
            <a:lvl1pPr algn="l" defTabSz="914400" rtl="0" eaLnBrk="1" latinLnBrk="0" hangingPunct="1">
              <a:lnSpc>
                <a:spcPct val="100000"/>
              </a:lnSpc>
              <a:spcBef>
                <a:spcPct val="0"/>
              </a:spcBef>
              <a:buNone/>
              <a:defRPr sz="3600" b="1" kern="1200">
                <a:solidFill>
                  <a:schemeClr val="bg1"/>
                </a:solidFill>
                <a:latin typeface="+mj-lt"/>
                <a:ea typeface="+mj-ea"/>
                <a:cs typeface="+mj-cs"/>
              </a:defRPr>
            </a:lvl1pPr>
          </a:lstStyle>
          <a:p>
            <a:pPr marL="571500" indent="-571500">
              <a:lnSpc>
                <a:spcPct val="150000"/>
              </a:lnSpc>
              <a:buFont typeface="Arial" panose="020B0604020202020204" pitchFamily="34" charset="0"/>
              <a:buChar char="•"/>
            </a:pPr>
            <a:r>
              <a:rPr lang="en-US" sz="2000" b="0" dirty="0"/>
              <a:t>Introduction to </a:t>
            </a:r>
            <a:r>
              <a:rPr lang="en-US" sz="2000" b="0" dirty="0" err="1"/>
              <a:t>GraphRAG</a:t>
            </a:r>
            <a:r>
              <a:rPr lang="en-US" sz="2000" b="0" dirty="0"/>
              <a:t> </a:t>
            </a:r>
          </a:p>
          <a:p>
            <a:pPr marL="571500" indent="-571500">
              <a:lnSpc>
                <a:spcPct val="150000"/>
              </a:lnSpc>
              <a:buFont typeface="Arial" panose="020B0604020202020204" pitchFamily="34" charset="0"/>
              <a:buChar char="•"/>
            </a:pPr>
            <a:r>
              <a:rPr lang="en-US" sz="2000" b="0" dirty="0"/>
              <a:t>About RAG and How RAG works?</a:t>
            </a:r>
          </a:p>
          <a:p>
            <a:pPr marL="571500" indent="-571500">
              <a:lnSpc>
                <a:spcPct val="150000"/>
              </a:lnSpc>
              <a:buFont typeface="Arial" panose="020B0604020202020204" pitchFamily="34" charset="0"/>
              <a:buChar char="•"/>
            </a:pPr>
            <a:r>
              <a:rPr lang="en-US" sz="2000" b="0" dirty="0"/>
              <a:t>What is Graph, Graph Database and Knowledge Graph</a:t>
            </a:r>
          </a:p>
          <a:p>
            <a:pPr marL="571500" indent="-571500">
              <a:lnSpc>
                <a:spcPct val="150000"/>
              </a:lnSpc>
              <a:buFont typeface="Arial" panose="020B0604020202020204" pitchFamily="34" charset="0"/>
              <a:buChar char="•"/>
            </a:pPr>
            <a:r>
              <a:rPr lang="en-US" sz="2000" b="0" dirty="0"/>
              <a:t>Popular tools of KG</a:t>
            </a:r>
          </a:p>
          <a:p>
            <a:pPr marL="571500" indent="-571500">
              <a:lnSpc>
                <a:spcPct val="150000"/>
              </a:lnSpc>
              <a:buFont typeface="Arial" panose="020B0604020202020204" pitchFamily="34" charset="0"/>
              <a:buChar char="•"/>
            </a:pPr>
            <a:r>
              <a:rPr lang="en-US" sz="2000" b="0" dirty="0"/>
              <a:t>Key Importance of </a:t>
            </a:r>
            <a:r>
              <a:rPr lang="en-US" sz="2000" b="0" dirty="0" err="1"/>
              <a:t>GraphRAG</a:t>
            </a:r>
            <a:endParaRPr lang="en-US" sz="2000" b="0" dirty="0"/>
          </a:p>
          <a:p>
            <a:pPr marL="571500" indent="-571500">
              <a:lnSpc>
                <a:spcPct val="150000"/>
              </a:lnSpc>
              <a:buFont typeface="Arial" panose="020B0604020202020204" pitchFamily="34" charset="0"/>
              <a:buChar char="•"/>
            </a:pPr>
            <a:r>
              <a:rPr lang="en-US" sz="2000" b="0" dirty="0" err="1"/>
              <a:t>GraphRAG</a:t>
            </a:r>
            <a:r>
              <a:rPr lang="en-US" sz="2000" b="0" dirty="0"/>
              <a:t> Lifecycle and Architect</a:t>
            </a:r>
          </a:p>
          <a:p>
            <a:pPr marL="571500" indent="-571500">
              <a:lnSpc>
                <a:spcPct val="150000"/>
              </a:lnSpc>
              <a:buFont typeface="Arial" panose="020B0604020202020204" pitchFamily="34" charset="0"/>
              <a:buChar char="•"/>
            </a:pPr>
            <a:r>
              <a:rPr lang="en-US" sz="2000" b="0" dirty="0"/>
              <a:t>Why </a:t>
            </a:r>
            <a:r>
              <a:rPr lang="en-US" sz="2000" b="0" dirty="0" err="1"/>
              <a:t>GraphRAG</a:t>
            </a:r>
            <a:r>
              <a:rPr lang="en-US" sz="2000" b="0" dirty="0"/>
              <a:t>?</a:t>
            </a:r>
          </a:p>
          <a:p>
            <a:pPr marL="571500" indent="-571500">
              <a:lnSpc>
                <a:spcPct val="150000"/>
              </a:lnSpc>
              <a:buFont typeface="Arial" panose="020B0604020202020204" pitchFamily="34" charset="0"/>
              <a:buChar char="•"/>
            </a:pPr>
            <a:r>
              <a:rPr lang="en-US" sz="2000" b="0" dirty="0"/>
              <a:t>Constructing knowledge graphs</a:t>
            </a:r>
          </a:p>
          <a:p>
            <a:pPr marL="571500" indent="-571500">
              <a:lnSpc>
                <a:spcPct val="150000"/>
              </a:lnSpc>
              <a:buFont typeface="Arial" panose="020B0604020202020204" pitchFamily="34" charset="0"/>
              <a:buChar char="•"/>
            </a:pPr>
            <a:r>
              <a:rPr lang="en-US" sz="2000" b="0" dirty="0"/>
              <a:t>Domo – About </a:t>
            </a:r>
            <a:r>
              <a:rPr lang="en-US" sz="2000" b="0" dirty="0" err="1"/>
              <a:t>GraphRAG</a:t>
            </a:r>
            <a:endParaRPr lang="en-US" sz="2000" b="0" dirty="0"/>
          </a:p>
          <a:p>
            <a:endParaRPr lang="en-US" b="0" dirty="0"/>
          </a:p>
        </p:txBody>
      </p:sp>
    </p:spTree>
    <p:extLst>
      <p:ext uri="{BB962C8B-B14F-4D97-AF65-F5344CB8AC3E}">
        <p14:creationId xmlns:p14="http://schemas.microsoft.com/office/powerpoint/2010/main" val="1504389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7DA0A-B703-CC14-FA41-205FBC3AB1C3}"/>
            </a:ext>
          </a:extLst>
        </p:cNvPr>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FA405143-A20C-251A-2859-AFE7B091006F}"/>
              </a:ext>
            </a:extLst>
          </p:cNvPr>
          <p:cNvGraphicFramePr>
            <a:graphicFrameLocks noGrp="1"/>
          </p:cNvGraphicFramePr>
          <p:nvPr>
            <p:ph sz="quarter" idx="21"/>
            <p:extLst>
              <p:ext uri="{D42A27DB-BD31-4B8C-83A1-F6EECF244321}">
                <p14:modId xmlns:p14="http://schemas.microsoft.com/office/powerpoint/2010/main" val="2493341822"/>
              </p:ext>
            </p:extLst>
          </p:nvPr>
        </p:nvGraphicFramePr>
        <p:xfrm>
          <a:off x="457707" y="1050175"/>
          <a:ext cx="108077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811FA53E-503D-566E-141A-4986D44B9903}"/>
              </a:ext>
            </a:extLst>
          </p:cNvPr>
          <p:cNvSpPr>
            <a:spLocks noGrp="1"/>
          </p:cNvSpPr>
          <p:nvPr>
            <p:ph type="title"/>
          </p:nvPr>
        </p:nvSpPr>
        <p:spPr/>
        <p:txBody>
          <a:bodyPr/>
          <a:lstStyle/>
          <a:p>
            <a:r>
              <a:rPr lang="en-US" dirty="0"/>
              <a:t>Business benefits of using Neo4j</a:t>
            </a:r>
            <a:br>
              <a:rPr lang="en-US" dirty="0"/>
            </a:br>
            <a:endParaRPr lang="en-US" dirty="0"/>
          </a:p>
        </p:txBody>
      </p:sp>
      <p:sp>
        <p:nvSpPr>
          <p:cNvPr id="4" name="Footer Placeholder 3">
            <a:extLst>
              <a:ext uri="{FF2B5EF4-FFF2-40B4-BE49-F238E27FC236}">
                <a16:creationId xmlns:a16="http://schemas.microsoft.com/office/drawing/2014/main" id="{221A81D5-C9D4-61FB-3044-13F8959A1BCF}"/>
              </a:ext>
            </a:extLst>
          </p:cNvPr>
          <p:cNvSpPr>
            <a:spLocks noGrp="1"/>
          </p:cNvSpPr>
          <p:nvPr>
            <p:ph type="ftr" sz="quarter" idx="3"/>
          </p:nvPr>
        </p:nvSpPr>
        <p:spPr/>
        <p:txBody>
          <a:bodyPr/>
          <a:lstStyle/>
          <a:p>
            <a:r>
              <a:rPr lang="en-US" dirty="0"/>
              <a:t>© 2025 Cognizant</a:t>
            </a:r>
          </a:p>
        </p:txBody>
      </p:sp>
      <p:sp>
        <p:nvSpPr>
          <p:cNvPr id="5" name="Slide Number Placeholder 4">
            <a:extLst>
              <a:ext uri="{FF2B5EF4-FFF2-40B4-BE49-F238E27FC236}">
                <a16:creationId xmlns:a16="http://schemas.microsoft.com/office/drawing/2014/main" id="{3B26DBB3-DC35-7357-7A5E-259F4D407D63}"/>
              </a:ext>
            </a:extLst>
          </p:cNvPr>
          <p:cNvSpPr>
            <a:spLocks noGrp="1"/>
          </p:cNvSpPr>
          <p:nvPr>
            <p:ph type="sldNum" sz="quarter" idx="4"/>
          </p:nvPr>
        </p:nvSpPr>
        <p:spPr/>
        <p:txBody>
          <a:bodyPr/>
          <a:lstStyle/>
          <a:p>
            <a:fld id="{C53E075B-3175-45CF-B3C7-FEDF3F5961E3}" type="slidenum">
              <a:rPr lang="en-US" smtClean="0"/>
              <a:pPr/>
              <a:t>20</a:t>
            </a:fld>
            <a:endParaRPr lang="en-US" dirty="0"/>
          </a:p>
        </p:txBody>
      </p:sp>
    </p:spTree>
    <p:extLst>
      <p:ext uri="{BB962C8B-B14F-4D97-AF65-F5344CB8AC3E}">
        <p14:creationId xmlns:p14="http://schemas.microsoft.com/office/powerpoint/2010/main" val="235873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C53B64-945D-93C5-3524-F54F0A18900E}"/>
              </a:ext>
            </a:extLst>
          </p:cNvPr>
          <p:cNvSpPr>
            <a:spLocks noGrp="1"/>
          </p:cNvSpPr>
          <p:nvPr>
            <p:ph sz="quarter" idx="21"/>
          </p:nvPr>
        </p:nvSpPr>
        <p:spPr/>
        <p:txBody>
          <a:bodyPr/>
          <a:lstStyle/>
          <a:p>
            <a:pPr marL="342900" indent="-342900">
              <a:buAutoNum type="arabicPeriod"/>
            </a:pPr>
            <a:r>
              <a:rPr lang="en-US" b="1" dirty="0"/>
              <a:t>Alternative </a:t>
            </a:r>
            <a:r>
              <a:rPr lang="en-US" b="1" dirty="0" err="1"/>
              <a:t>GraphRAG</a:t>
            </a:r>
            <a:r>
              <a:rPr lang="en-US" b="1" dirty="0"/>
              <a:t> Approaches with Neo4j &amp; </a:t>
            </a:r>
            <a:r>
              <a:rPr lang="en-US" b="1" dirty="0" err="1"/>
              <a:t>LlamaIndex</a:t>
            </a:r>
            <a:r>
              <a:rPr lang="en-US" b="1" dirty="0"/>
              <a:t>: </a:t>
            </a:r>
            <a:r>
              <a:rPr lang="en-US" dirty="0"/>
              <a:t>Combines graph databases and retrieval-augmented generation using Neo4j and </a:t>
            </a:r>
            <a:r>
              <a:rPr lang="en-US" dirty="0" err="1"/>
              <a:t>LlamaIndex</a:t>
            </a:r>
            <a:r>
              <a:rPr lang="en-US" dirty="0"/>
              <a:t> to enhance contextual reasoning in LLMs.</a:t>
            </a:r>
          </a:p>
          <a:p>
            <a:pPr marL="342900" indent="-342900">
              <a:buAutoNum type="arabicPeriod"/>
            </a:pPr>
            <a:r>
              <a:rPr lang="en-US" b="1" dirty="0" err="1"/>
              <a:t>LangChain</a:t>
            </a:r>
            <a:r>
              <a:rPr lang="en-US" b="1" dirty="0"/>
              <a:t> Framework: </a:t>
            </a:r>
            <a:r>
              <a:rPr lang="en-US" dirty="0"/>
              <a:t>A modular framework for building LLM-powered applications with components like chains, agents, and memory for dynamic workflows.</a:t>
            </a:r>
          </a:p>
          <a:p>
            <a:pPr marL="342900" indent="-342900">
              <a:buAutoNum type="arabicPeriod"/>
            </a:pPr>
            <a:r>
              <a:rPr lang="en-US" b="1" dirty="0" err="1"/>
              <a:t>LLMGraphTransformer</a:t>
            </a:r>
            <a:r>
              <a:rPr lang="en-US" b="1" dirty="0"/>
              <a:t>: </a:t>
            </a:r>
            <a:r>
              <a:rPr lang="en-US" dirty="0"/>
              <a:t>Transforms unstructured data into structured graph representations to enable reasoning and querying with large language models.</a:t>
            </a:r>
          </a:p>
          <a:p>
            <a:pPr marL="342900" indent="-342900">
              <a:buAutoNum type="arabicPeriod"/>
            </a:pPr>
            <a:r>
              <a:rPr lang="en-US" b="1" dirty="0"/>
              <a:t>ETL with Neo4j and Agentic AI: </a:t>
            </a:r>
            <a:r>
              <a:rPr lang="en-US" dirty="0"/>
              <a:t>Uses AI agents to automate Extract-Transform-Load pipelines into Neo4j, enabling intelligent data ingestion and graph construction.</a:t>
            </a:r>
          </a:p>
        </p:txBody>
      </p:sp>
      <p:sp>
        <p:nvSpPr>
          <p:cNvPr id="3" name="Title 2">
            <a:extLst>
              <a:ext uri="{FF2B5EF4-FFF2-40B4-BE49-F238E27FC236}">
                <a16:creationId xmlns:a16="http://schemas.microsoft.com/office/drawing/2014/main" id="{098E8D99-C399-EC32-7F0D-9A89ED8E12C0}"/>
              </a:ext>
            </a:extLst>
          </p:cNvPr>
          <p:cNvSpPr>
            <a:spLocks noGrp="1"/>
          </p:cNvSpPr>
          <p:nvPr>
            <p:ph type="title"/>
          </p:nvPr>
        </p:nvSpPr>
        <p:spPr/>
        <p:txBody>
          <a:bodyPr/>
          <a:lstStyle/>
          <a:p>
            <a:r>
              <a:rPr lang="en-US" dirty="0"/>
              <a:t>Alternative </a:t>
            </a:r>
            <a:r>
              <a:rPr lang="en-US" dirty="0" err="1"/>
              <a:t>GraphRAG</a:t>
            </a:r>
            <a:r>
              <a:rPr lang="en-US" dirty="0"/>
              <a:t> Approaches</a:t>
            </a:r>
          </a:p>
        </p:txBody>
      </p:sp>
      <p:sp>
        <p:nvSpPr>
          <p:cNvPr id="4" name="Footer Placeholder 3">
            <a:extLst>
              <a:ext uri="{FF2B5EF4-FFF2-40B4-BE49-F238E27FC236}">
                <a16:creationId xmlns:a16="http://schemas.microsoft.com/office/drawing/2014/main" id="{1DC1F0BA-B46E-FA52-8C7C-852B62EE292D}"/>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422E0C64-A8A7-1109-E5D6-6834E124D2BB}"/>
              </a:ext>
            </a:extLst>
          </p:cNvPr>
          <p:cNvSpPr>
            <a:spLocks noGrp="1"/>
          </p:cNvSpPr>
          <p:nvPr>
            <p:ph type="sldNum" sz="quarter" idx="4"/>
          </p:nvPr>
        </p:nvSpPr>
        <p:spPr/>
        <p:txBody>
          <a:bodyPr/>
          <a:lstStyle/>
          <a:p>
            <a:fld id="{C53E075B-3175-45CF-B3C7-FEDF3F5961E3}" type="slidenum">
              <a:rPr lang="en-US" smtClean="0"/>
              <a:pPr/>
              <a:t>21</a:t>
            </a:fld>
            <a:endParaRPr lang="en-US" dirty="0"/>
          </a:p>
        </p:txBody>
      </p:sp>
    </p:spTree>
    <p:extLst>
      <p:ext uri="{BB962C8B-B14F-4D97-AF65-F5344CB8AC3E}">
        <p14:creationId xmlns:p14="http://schemas.microsoft.com/office/powerpoint/2010/main" val="313098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EA60C-2744-F9F4-E760-E6153F86F93D}"/>
              </a:ext>
            </a:extLst>
          </p:cNvPr>
          <p:cNvSpPr>
            <a:spLocks noGrp="1"/>
          </p:cNvSpPr>
          <p:nvPr>
            <p:ph sz="quarter" idx="21"/>
          </p:nvPr>
        </p:nvSpPr>
        <p:spPr/>
        <p:txBody>
          <a:bodyPr/>
          <a:lstStyle/>
          <a:p>
            <a:endParaRPr lang="en-US"/>
          </a:p>
        </p:txBody>
      </p:sp>
      <p:sp>
        <p:nvSpPr>
          <p:cNvPr id="3" name="Title 2">
            <a:extLst>
              <a:ext uri="{FF2B5EF4-FFF2-40B4-BE49-F238E27FC236}">
                <a16:creationId xmlns:a16="http://schemas.microsoft.com/office/drawing/2014/main" id="{82DD6CA6-BAA1-D3BC-72B3-D2C1900CBDF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A6497CD6-C1A9-1305-1618-75DBB01A9942}"/>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B50DD314-BEEE-7D81-FE71-C2B3FF73F833}"/>
              </a:ext>
            </a:extLst>
          </p:cNvPr>
          <p:cNvSpPr>
            <a:spLocks noGrp="1"/>
          </p:cNvSpPr>
          <p:nvPr>
            <p:ph type="sldNum" sz="quarter" idx="4"/>
          </p:nvPr>
        </p:nvSpPr>
        <p:spPr/>
        <p:txBody>
          <a:bodyPr/>
          <a:lstStyle/>
          <a:p>
            <a:fld id="{C53E075B-3175-45CF-B3C7-FEDF3F5961E3}" type="slidenum">
              <a:rPr lang="en-US" smtClean="0"/>
              <a:pPr/>
              <a:t>22</a:t>
            </a:fld>
            <a:endParaRPr lang="en-US" dirty="0"/>
          </a:p>
        </p:txBody>
      </p:sp>
      <p:pic>
        <p:nvPicPr>
          <p:cNvPr id="1026" name="Picture 2">
            <a:extLst>
              <a:ext uri="{FF2B5EF4-FFF2-40B4-BE49-F238E27FC236}">
                <a16:creationId xmlns:a16="http://schemas.microsoft.com/office/drawing/2014/main" id="{C4464695-A795-7729-B7AC-171FC34F7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09550"/>
            <a:ext cx="10296525" cy="64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7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AE7CF2-EB98-95C5-8C04-977EC199327D}"/>
              </a:ext>
            </a:extLst>
          </p:cNvPr>
          <p:cNvSpPr>
            <a:spLocks noGrp="1"/>
          </p:cNvSpPr>
          <p:nvPr>
            <p:ph sz="quarter" idx="21"/>
          </p:nvPr>
        </p:nvSpPr>
        <p:spPr/>
        <p:txBody>
          <a:bodyPr/>
          <a:lstStyle/>
          <a:p>
            <a:pPr algn="just"/>
            <a:r>
              <a:rPr lang="en-US" dirty="0"/>
              <a:t>The basic ways of constructing a knowledge graph based on unstructured text. The </a:t>
            </a:r>
            <a:r>
              <a:rPr lang="en-US" dirty="0" err="1"/>
              <a:t>constructured</a:t>
            </a:r>
            <a:r>
              <a:rPr lang="en-US" dirty="0"/>
              <a:t> graph can then be used as knowledge base in a RAG application.</a:t>
            </a:r>
          </a:p>
          <a:p>
            <a:pPr algn="just"/>
            <a:r>
              <a:rPr lang="en-US" dirty="0"/>
              <a:t>#Architecture</a:t>
            </a:r>
          </a:p>
          <a:p>
            <a:pPr algn="just"/>
            <a:r>
              <a:rPr lang="en-US" dirty="0"/>
              <a:t>At a high-level, the steps of constructing a knowledge are from text are:</a:t>
            </a:r>
          </a:p>
          <a:p>
            <a:pPr marL="342900" indent="-342900" algn="just">
              <a:buFont typeface="+mj-lt"/>
              <a:buAutoNum type="arabicPeriod"/>
            </a:pPr>
            <a:r>
              <a:rPr lang="en-US" dirty="0"/>
              <a:t>Extracting structured information from text: Model is used to extract structured graph information from text.</a:t>
            </a:r>
          </a:p>
          <a:p>
            <a:pPr marL="342900" indent="-342900" algn="just">
              <a:buFont typeface="+mj-lt"/>
              <a:buAutoNum type="arabicPeriod"/>
            </a:pPr>
            <a:r>
              <a:rPr lang="en-US" dirty="0"/>
              <a:t>Storing into graph database: Storing the extracted structured graph information into a graph database enables downstream RAG applications</a:t>
            </a:r>
          </a:p>
          <a:p>
            <a:pPr algn="just"/>
            <a:r>
              <a:rPr lang="en-US" dirty="0"/>
              <a:t>#Setup</a:t>
            </a:r>
          </a:p>
          <a:p>
            <a:pPr algn="just"/>
            <a:r>
              <a:rPr lang="en-US" dirty="0"/>
              <a:t>First, get required packages and set environment variables. In this example, we will be using Neo4j graph database.</a:t>
            </a:r>
          </a:p>
          <a:p>
            <a:pPr algn="just"/>
            <a:r>
              <a:rPr lang="en-US" dirty="0">
                <a:highlight>
                  <a:srgbClr val="FFFF00"/>
                </a:highlight>
              </a:rPr>
              <a:t>%pip install --upgrade --quiet  </a:t>
            </a:r>
            <a:r>
              <a:rPr lang="en-US" dirty="0" err="1">
                <a:highlight>
                  <a:srgbClr val="FFFF00"/>
                </a:highlight>
              </a:rPr>
              <a:t>langchain</a:t>
            </a:r>
            <a:r>
              <a:rPr lang="en-US" dirty="0">
                <a:highlight>
                  <a:srgbClr val="FFFF00"/>
                </a:highlight>
              </a:rPr>
              <a:t> </a:t>
            </a:r>
            <a:r>
              <a:rPr lang="en-US" dirty="0" err="1">
                <a:highlight>
                  <a:srgbClr val="FFFF00"/>
                </a:highlight>
              </a:rPr>
              <a:t>langchain</a:t>
            </a:r>
            <a:r>
              <a:rPr lang="en-US" dirty="0">
                <a:highlight>
                  <a:srgbClr val="FFFF00"/>
                </a:highlight>
              </a:rPr>
              <a:t>-community </a:t>
            </a:r>
            <a:r>
              <a:rPr lang="en-US" dirty="0" err="1">
                <a:highlight>
                  <a:srgbClr val="FFFF00"/>
                </a:highlight>
              </a:rPr>
              <a:t>langchain-openai</a:t>
            </a:r>
            <a:r>
              <a:rPr lang="en-US" dirty="0">
                <a:highlight>
                  <a:srgbClr val="FFFF00"/>
                </a:highlight>
              </a:rPr>
              <a:t> </a:t>
            </a:r>
            <a:r>
              <a:rPr lang="en-US" dirty="0" err="1">
                <a:highlight>
                  <a:srgbClr val="FFFF00"/>
                </a:highlight>
              </a:rPr>
              <a:t>langchain</a:t>
            </a:r>
            <a:r>
              <a:rPr lang="en-US" dirty="0">
                <a:highlight>
                  <a:srgbClr val="FFFF00"/>
                </a:highlight>
              </a:rPr>
              <a:t>-experimental neo4j</a:t>
            </a:r>
          </a:p>
          <a:p>
            <a:pPr algn="just"/>
            <a:endParaRPr lang="en-US" dirty="0"/>
          </a:p>
          <a:p>
            <a:pPr algn="just"/>
            <a:endParaRPr lang="en-US" dirty="0"/>
          </a:p>
          <a:p>
            <a:pPr algn="just"/>
            <a:endParaRPr lang="en-US" dirty="0"/>
          </a:p>
        </p:txBody>
      </p:sp>
      <p:sp>
        <p:nvSpPr>
          <p:cNvPr id="3" name="Title 2">
            <a:extLst>
              <a:ext uri="{FF2B5EF4-FFF2-40B4-BE49-F238E27FC236}">
                <a16:creationId xmlns:a16="http://schemas.microsoft.com/office/drawing/2014/main" id="{25D8D509-1DDC-750B-AD35-46BCCE23C683}"/>
              </a:ext>
            </a:extLst>
          </p:cNvPr>
          <p:cNvSpPr>
            <a:spLocks noGrp="1"/>
          </p:cNvSpPr>
          <p:nvPr>
            <p:ph type="title"/>
          </p:nvPr>
        </p:nvSpPr>
        <p:spPr/>
        <p:txBody>
          <a:bodyPr/>
          <a:lstStyle/>
          <a:p>
            <a:pPr algn="l"/>
            <a:r>
              <a:rPr lang="en-US" b="1" i="0" dirty="0">
                <a:solidFill>
                  <a:srgbClr val="1C1E21"/>
                </a:solidFill>
                <a:effectLst/>
                <a:latin typeface="Manrope"/>
              </a:rPr>
              <a:t>Constructing knowledge graphs</a:t>
            </a:r>
          </a:p>
        </p:txBody>
      </p:sp>
      <p:sp>
        <p:nvSpPr>
          <p:cNvPr id="4" name="Footer Placeholder 3">
            <a:extLst>
              <a:ext uri="{FF2B5EF4-FFF2-40B4-BE49-F238E27FC236}">
                <a16:creationId xmlns:a16="http://schemas.microsoft.com/office/drawing/2014/main" id="{9EE9DFF2-D3BF-9562-95D9-BC6F83A37200}"/>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B2C226E1-7C9C-F110-8C45-40F747EFA38C}"/>
              </a:ext>
            </a:extLst>
          </p:cNvPr>
          <p:cNvSpPr>
            <a:spLocks noGrp="1"/>
          </p:cNvSpPr>
          <p:nvPr>
            <p:ph type="sldNum" sz="quarter" idx="4"/>
          </p:nvPr>
        </p:nvSpPr>
        <p:spPr/>
        <p:txBody>
          <a:bodyPr/>
          <a:lstStyle/>
          <a:p>
            <a:fld id="{C53E075B-3175-45CF-B3C7-FEDF3F5961E3}" type="slidenum">
              <a:rPr lang="en-US" smtClean="0"/>
              <a:pPr/>
              <a:t>23</a:t>
            </a:fld>
            <a:endParaRPr lang="en-US" dirty="0"/>
          </a:p>
        </p:txBody>
      </p:sp>
      <p:sp>
        <p:nvSpPr>
          <p:cNvPr id="7" name="TextBox 6">
            <a:extLst>
              <a:ext uri="{FF2B5EF4-FFF2-40B4-BE49-F238E27FC236}">
                <a16:creationId xmlns:a16="http://schemas.microsoft.com/office/drawing/2014/main" id="{446CCD3D-54AA-2C4B-22BA-8A2558C9C219}"/>
              </a:ext>
            </a:extLst>
          </p:cNvPr>
          <p:cNvSpPr txBox="1"/>
          <p:nvPr/>
        </p:nvSpPr>
        <p:spPr>
          <a:xfrm>
            <a:off x="4947385" y="6438349"/>
            <a:ext cx="1198179" cy="202843"/>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234492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90A662-A8A3-484F-ED1B-91B2CD3C49F7}"/>
              </a:ext>
            </a:extLst>
          </p:cNvPr>
          <p:cNvSpPr>
            <a:spLocks noGrp="1"/>
          </p:cNvSpPr>
          <p:nvPr>
            <p:ph sz="quarter" idx="21"/>
          </p:nvPr>
        </p:nvSpPr>
        <p:spPr>
          <a:xfrm>
            <a:off x="457200" y="1524002"/>
            <a:ext cx="10807700" cy="4776213"/>
          </a:xfrm>
        </p:spPr>
        <p:txBody>
          <a:bodyPr/>
          <a:lstStyle/>
          <a:p>
            <a:r>
              <a:rPr lang="en-US" dirty="0"/>
              <a:t>import </a:t>
            </a:r>
            <a:r>
              <a:rPr lang="en-US" dirty="0" err="1"/>
              <a:t>getpass</a:t>
            </a:r>
            <a:endParaRPr lang="en-US" dirty="0"/>
          </a:p>
          <a:p>
            <a:r>
              <a:rPr lang="en-US" dirty="0"/>
              <a:t>import </a:t>
            </a:r>
            <a:r>
              <a:rPr lang="en-US" dirty="0" err="1"/>
              <a:t>os</a:t>
            </a:r>
            <a:endParaRPr lang="en-US" dirty="0"/>
          </a:p>
          <a:p>
            <a:r>
              <a:rPr lang="en-US" dirty="0" err="1"/>
              <a:t>os.environ</a:t>
            </a:r>
            <a:r>
              <a:rPr lang="en-US" dirty="0"/>
              <a:t>["OPENAI_API_KEY"] = </a:t>
            </a:r>
            <a:r>
              <a:rPr lang="en-US" dirty="0" err="1"/>
              <a:t>getpass.getpass</a:t>
            </a:r>
            <a:r>
              <a:rPr lang="en-US" dirty="0"/>
              <a:t>()</a:t>
            </a:r>
          </a:p>
          <a:p>
            <a:r>
              <a:rPr lang="en-US" dirty="0"/>
              <a:t># Uncomment the below to use </a:t>
            </a:r>
            <a:r>
              <a:rPr lang="en-US" dirty="0" err="1"/>
              <a:t>LangSmith</a:t>
            </a:r>
            <a:r>
              <a:rPr lang="en-US" dirty="0"/>
              <a:t>. Not required.</a:t>
            </a:r>
          </a:p>
          <a:p>
            <a:r>
              <a:rPr lang="en-US" dirty="0"/>
              <a:t># </a:t>
            </a:r>
            <a:r>
              <a:rPr lang="en-US" dirty="0" err="1"/>
              <a:t>os.environ</a:t>
            </a:r>
            <a:r>
              <a:rPr lang="en-US" dirty="0"/>
              <a:t>["LANGCHAIN_API_KEY"] = </a:t>
            </a:r>
            <a:r>
              <a:rPr lang="en-US" dirty="0" err="1"/>
              <a:t>getpass.getpass</a:t>
            </a:r>
            <a:r>
              <a:rPr lang="en-US" dirty="0"/>
              <a:t>()</a:t>
            </a:r>
          </a:p>
          <a:p>
            <a:r>
              <a:rPr lang="en-US" dirty="0"/>
              <a:t># </a:t>
            </a:r>
            <a:r>
              <a:rPr lang="en-US" dirty="0" err="1"/>
              <a:t>os.environ</a:t>
            </a:r>
            <a:r>
              <a:rPr lang="en-US" dirty="0"/>
              <a:t>["LANGCHAIN_TRACING_V2"] = "true“</a:t>
            </a:r>
          </a:p>
          <a:p>
            <a:r>
              <a:rPr lang="en-US" dirty="0"/>
              <a:t>import </a:t>
            </a:r>
            <a:r>
              <a:rPr lang="en-US" dirty="0" err="1"/>
              <a:t>os</a:t>
            </a:r>
            <a:endParaRPr lang="en-US" dirty="0"/>
          </a:p>
          <a:p>
            <a:r>
              <a:rPr lang="en-US" dirty="0"/>
              <a:t>from </a:t>
            </a:r>
            <a:r>
              <a:rPr lang="en-US" dirty="0" err="1"/>
              <a:t>langchain_community.graphs</a:t>
            </a:r>
            <a:r>
              <a:rPr lang="en-US" dirty="0"/>
              <a:t> import Neo4jGraph</a:t>
            </a:r>
          </a:p>
          <a:p>
            <a:r>
              <a:rPr lang="en-US" dirty="0" err="1"/>
              <a:t>os.environ</a:t>
            </a:r>
            <a:r>
              <a:rPr lang="en-US" dirty="0"/>
              <a:t>["NEO4J_URI"] = "bolt://localhost:7687"</a:t>
            </a:r>
          </a:p>
          <a:p>
            <a:r>
              <a:rPr lang="en-US" dirty="0" err="1"/>
              <a:t>os.environ</a:t>
            </a:r>
            <a:r>
              <a:rPr lang="en-US" dirty="0"/>
              <a:t>["NEO4J_USERNAME"] = "neo4j"</a:t>
            </a:r>
          </a:p>
          <a:p>
            <a:r>
              <a:rPr lang="en-US" dirty="0" err="1"/>
              <a:t>os.environ</a:t>
            </a:r>
            <a:r>
              <a:rPr lang="en-US" dirty="0"/>
              <a:t>["NEO4J_PASSWORD"] = "password"</a:t>
            </a:r>
          </a:p>
          <a:p>
            <a:r>
              <a:rPr lang="en-US" dirty="0"/>
              <a:t>graph = Neo4jGraph()</a:t>
            </a:r>
          </a:p>
        </p:txBody>
      </p:sp>
      <p:sp>
        <p:nvSpPr>
          <p:cNvPr id="3" name="Title 2">
            <a:extLst>
              <a:ext uri="{FF2B5EF4-FFF2-40B4-BE49-F238E27FC236}">
                <a16:creationId xmlns:a16="http://schemas.microsoft.com/office/drawing/2014/main" id="{F4D37117-7571-E15A-B7D9-8DCD67C0BAF8}"/>
              </a:ext>
            </a:extLst>
          </p:cNvPr>
          <p:cNvSpPr>
            <a:spLocks noGrp="1"/>
          </p:cNvSpPr>
          <p:nvPr>
            <p:ph type="title"/>
          </p:nvPr>
        </p:nvSpPr>
        <p:spPr/>
        <p:txBody>
          <a:bodyPr/>
          <a:lstStyle/>
          <a:p>
            <a:r>
              <a:rPr lang="en-US" dirty="0"/>
              <a:t>OpenAI models and Neo4j credentials and connection</a:t>
            </a:r>
          </a:p>
        </p:txBody>
      </p:sp>
      <p:sp>
        <p:nvSpPr>
          <p:cNvPr id="4" name="Footer Placeholder 3">
            <a:extLst>
              <a:ext uri="{FF2B5EF4-FFF2-40B4-BE49-F238E27FC236}">
                <a16:creationId xmlns:a16="http://schemas.microsoft.com/office/drawing/2014/main" id="{D260E370-80F2-FC78-8866-99A42B6650C8}"/>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5F770990-277F-F252-5A93-827E0C880675}"/>
              </a:ext>
            </a:extLst>
          </p:cNvPr>
          <p:cNvSpPr>
            <a:spLocks noGrp="1"/>
          </p:cNvSpPr>
          <p:nvPr>
            <p:ph type="sldNum" sz="quarter" idx="4"/>
          </p:nvPr>
        </p:nvSpPr>
        <p:spPr/>
        <p:txBody>
          <a:bodyPr/>
          <a:lstStyle/>
          <a:p>
            <a:fld id="{C53E075B-3175-45CF-B3C7-FEDF3F5961E3}" type="slidenum">
              <a:rPr lang="en-US" smtClean="0"/>
              <a:pPr/>
              <a:t>24</a:t>
            </a:fld>
            <a:endParaRPr lang="en-US" dirty="0"/>
          </a:p>
        </p:txBody>
      </p:sp>
      <p:sp>
        <p:nvSpPr>
          <p:cNvPr id="6" name="TextBox 5">
            <a:extLst>
              <a:ext uri="{FF2B5EF4-FFF2-40B4-BE49-F238E27FC236}">
                <a16:creationId xmlns:a16="http://schemas.microsoft.com/office/drawing/2014/main" id="{8DD36187-35F2-CC62-452C-9B8FA8CB6AE6}"/>
              </a:ext>
            </a:extLst>
          </p:cNvPr>
          <p:cNvSpPr txBox="1"/>
          <p:nvPr/>
        </p:nvSpPr>
        <p:spPr>
          <a:xfrm>
            <a:off x="4947385" y="6438349"/>
            <a:ext cx="1198179" cy="202843"/>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339379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44F06E-2AED-0E4E-41EE-B625457BABA6}"/>
              </a:ext>
            </a:extLst>
          </p:cNvPr>
          <p:cNvSpPr>
            <a:spLocks noGrp="1"/>
          </p:cNvSpPr>
          <p:nvPr>
            <p:ph sz="quarter" idx="21"/>
          </p:nvPr>
        </p:nvSpPr>
        <p:spPr/>
        <p:txBody>
          <a:bodyPr/>
          <a:lstStyle/>
          <a:p>
            <a:pPr marL="285750" indent="-285750" algn="just">
              <a:buFont typeface="Arial" panose="020B0604020202020204" pitchFamily="34" charset="0"/>
              <a:buChar char="•"/>
            </a:pPr>
            <a:r>
              <a:rPr lang="en-US" sz="2000" dirty="0"/>
              <a:t>Extracting graph data from text enables the transformation of unstructured information into structured formats, facilitating deeper insights and more efficient navigation through complex relationships and patterns. </a:t>
            </a:r>
          </a:p>
          <a:p>
            <a:pPr marL="285750" indent="-285750" algn="just">
              <a:buFont typeface="Arial" panose="020B0604020202020204" pitchFamily="34" charset="0"/>
              <a:buChar char="•"/>
            </a:pPr>
            <a:r>
              <a:rPr lang="en-US" sz="2000" dirty="0"/>
              <a:t>The </a:t>
            </a:r>
            <a:r>
              <a:rPr lang="en-US" sz="2000" dirty="0" err="1"/>
              <a:t>LLMGraphTransformer</a:t>
            </a:r>
            <a:r>
              <a:rPr lang="en-US" sz="2000" dirty="0"/>
              <a:t> converts text documents into structured graph documents by leveraging a LLM to parse and categorize entities and their relationships. </a:t>
            </a:r>
          </a:p>
          <a:p>
            <a:pPr marL="285750" indent="-285750" algn="just">
              <a:buFont typeface="Arial" panose="020B0604020202020204" pitchFamily="34" charset="0"/>
              <a:buChar char="•"/>
            </a:pPr>
            <a:r>
              <a:rPr lang="en-US" sz="2000" dirty="0"/>
              <a:t>The selection of the LLM model significantly influences the output by determining the accuracy and nuance of the extracted graph data.</a:t>
            </a:r>
          </a:p>
        </p:txBody>
      </p:sp>
      <p:sp>
        <p:nvSpPr>
          <p:cNvPr id="3" name="Title 2">
            <a:extLst>
              <a:ext uri="{FF2B5EF4-FFF2-40B4-BE49-F238E27FC236}">
                <a16:creationId xmlns:a16="http://schemas.microsoft.com/office/drawing/2014/main" id="{4F47B53C-5CBC-27AA-832B-AC5FEB9A2AB5}"/>
              </a:ext>
            </a:extLst>
          </p:cNvPr>
          <p:cNvSpPr>
            <a:spLocks noGrp="1"/>
          </p:cNvSpPr>
          <p:nvPr>
            <p:ph type="title"/>
          </p:nvPr>
        </p:nvSpPr>
        <p:spPr/>
        <p:txBody>
          <a:bodyPr/>
          <a:lstStyle/>
          <a:p>
            <a:r>
              <a:rPr lang="en-US" dirty="0"/>
              <a:t>LLM Graph Transformer</a:t>
            </a:r>
          </a:p>
        </p:txBody>
      </p:sp>
      <p:sp>
        <p:nvSpPr>
          <p:cNvPr id="4" name="Footer Placeholder 3">
            <a:extLst>
              <a:ext uri="{FF2B5EF4-FFF2-40B4-BE49-F238E27FC236}">
                <a16:creationId xmlns:a16="http://schemas.microsoft.com/office/drawing/2014/main" id="{342ACD73-5FDD-CAE9-52E4-6B43EE471055}"/>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9220D689-C3A9-732E-4845-86199A785CDD}"/>
              </a:ext>
            </a:extLst>
          </p:cNvPr>
          <p:cNvSpPr>
            <a:spLocks noGrp="1"/>
          </p:cNvSpPr>
          <p:nvPr>
            <p:ph type="sldNum" sz="quarter" idx="4"/>
          </p:nvPr>
        </p:nvSpPr>
        <p:spPr/>
        <p:txBody>
          <a:bodyPr/>
          <a:lstStyle/>
          <a:p>
            <a:fld id="{C53E075B-3175-45CF-B3C7-FEDF3F5961E3}" type="slidenum">
              <a:rPr lang="en-US" smtClean="0"/>
              <a:pPr/>
              <a:t>25</a:t>
            </a:fld>
            <a:endParaRPr lang="en-US" dirty="0"/>
          </a:p>
        </p:txBody>
      </p:sp>
      <p:sp>
        <p:nvSpPr>
          <p:cNvPr id="7" name="TextBox 6">
            <a:extLst>
              <a:ext uri="{FF2B5EF4-FFF2-40B4-BE49-F238E27FC236}">
                <a16:creationId xmlns:a16="http://schemas.microsoft.com/office/drawing/2014/main" id="{199E75F1-0967-C07C-785C-625BEADB8CF3}"/>
              </a:ext>
            </a:extLst>
          </p:cNvPr>
          <p:cNvSpPr txBox="1"/>
          <p:nvPr/>
        </p:nvSpPr>
        <p:spPr>
          <a:xfrm>
            <a:off x="4947385" y="6438349"/>
            <a:ext cx="1198179" cy="202843"/>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3185941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3BD498-5184-E013-40D4-A02FFF860FED}"/>
              </a:ext>
            </a:extLst>
          </p:cNvPr>
          <p:cNvSpPr>
            <a:spLocks noGrp="1"/>
          </p:cNvSpPr>
          <p:nvPr>
            <p:ph sz="quarter" idx="21"/>
          </p:nvPr>
        </p:nvSpPr>
        <p:spPr/>
        <p:txBody>
          <a:bodyPr/>
          <a:lstStyle/>
          <a:p>
            <a:r>
              <a:rPr lang="en-US" sz="2000" dirty="0"/>
              <a:t>import </a:t>
            </a:r>
            <a:r>
              <a:rPr lang="en-US" sz="2000" dirty="0" err="1"/>
              <a:t>os</a:t>
            </a:r>
            <a:endParaRPr lang="en-US" sz="2000" dirty="0"/>
          </a:p>
          <a:p>
            <a:r>
              <a:rPr lang="en-US" sz="2000" dirty="0"/>
              <a:t>from </a:t>
            </a:r>
            <a:r>
              <a:rPr lang="en-US" sz="2000" dirty="0" err="1"/>
              <a:t>langchain_experimental.graph_transformers</a:t>
            </a:r>
            <a:r>
              <a:rPr lang="en-US" sz="2000" dirty="0"/>
              <a:t> import </a:t>
            </a:r>
            <a:r>
              <a:rPr lang="en-US" sz="2000" dirty="0" err="1"/>
              <a:t>LLMGraphTransformer</a:t>
            </a:r>
            <a:endParaRPr lang="en-US" sz="2000" dirty="0"/>
          </a:p>
          <a:p>
            <a:r>
              <a:rPr lang="en-US" sz="2000" dirty="0"/>
              <a:t>from </a:t>
            </a:r>
            <a:r>
              <a:rPr lang="en-US" sz="2000" dirty="0" err="1"/>
              <a:t>langchain_openai</a:t>
            </a:r>
            <a:r>
              <a:rPr lang="en-US" sz="2000" dirty="0"/>
              <a:t> import </a:t>
            </a:r>
            <a:r>
              <a:rPr lang="en-US" sz="2000" dirty="0" err="1"/>
              <a:t>ChatOpenAI</a:t>
            </a:r>
            <a:endParaRPr lang="en-US" sz="2000" dirty="0"/>
          </a:p>
          <a:p>
            <a:endParaRPr lang="en-US" sz="2000" dirty="0"/>
          </a:p>
          <a:p>
            <a:r>
              <a:rPr lang="en-US" sz="2000" dirty="0" err="1"/>
              <a:t>llm</a:t>
            </a:r>
            <a:r>
              <a:rPr lang="en-US" sz="2000" dirty="0"/>
              <a:t> = </a:t>
            </a:r>
            <a:r>
              <a:rPr lang="en-US" sz="2000" dirty="0" err="1"/>
              <a:t>ChatOpenAI</a:t>
            </a:r>
            <a:r>
              <a:rPr lang="en-US" sz="2000" dirty="0"/>
              <a:t>(temperature=0, </a:t>
            </a:r>
            <a:r>
              <a:rPr lang="en-US" sz="2000" dirty="0" err="1"/>
              <a:t>model_name</a:t>
            </a:r>
            <a:r>
              <a:rPr lang="en-US" sz="2000" dirty="0"/>
              <a:t>="gpt-4-turbo")</a:t>
            </a:r>
          </a:p>
          <a:p>
            <a:r>
              <a:rPr lang="en-US" sz="2000" dirty="0" err="1"/>
              <a:t>llm_transformer</a:t>
            </a:r>
            <a:r>
              <a:rPr lang="en-US" sz="2000" dirty="0"/>
              <a:t> = </a:t>
            </a:r>
            <a:r>
              <a:rPr lang="en-US" sz="2000" dirty="0" err="1"/>
              <a:t>LLMGraphTransformer</a:t>
            </a:r>
            <a:r>
              <a:rPr lang="en-US" sz="2000" dirty="0"/>
              <a:t>(</a:t>
            </a:r>
            <a:r>
              <a:rPr lang="en-US" sz="2000" dirty="0" err="1"/>
              <a:t>llm</a:t>
            </a:r>
            <a:r>
              <a:rPr lang="en-US" sz="2000" dirty="0"/>
              <a:t>=</a:t>
            </a:r>
            <a:r>
              <a:rPr lang="en-US" sz="2000" dirty="0" err="1"/>
              <a:t>llm</a:t>
            </a:r>
            <a:r>
              <a:rPr lang="en-US" sz="2000" dirty="0"/>
              <a:t>)</a:t>
            </a:r>
          </a:p>
        </p:txBody>
      </p:sp>
      <p:sp>
        <p:nvSpPr>
          <p:cNvPr id="3" name="Title 2">
            <a:extLst>
              <a:ext uri="{FF2B5EF4-FFF2-40B4-BE49-F238E27FC236}">
                <a16:creationId xmlns:a16="http://schemas.microsoft.com/office/drawing/2014/main" id="{6C58844C-5964-98F8-4A60-1961F0B754ED}"/>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0B2E4053-98C8-F2FD-7594-275423DAF5C8}"/>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F4B9A4A6-6BEC-2C31-4172-680EF6E0725A}"/>
              </a:ext>
            </a:extLst>
          </p:cNvPr>
          <p:cNvSpPr>
            <a:spLocks noGrp="1"/>
          </p:cNvSpPr>
          <p:nvPr>
            <p:ph type="sldNum" sz="quarter" idx="4"/>
          </p:nvPr>
        </p:nvSpPr>
        <p:spPr/>
        <p:txBody>
          <a:bodyPr/>
          <a:lstStyle/>
          <a:p>
            <a:fld id="{C53E075B-3175-45CF-B3C7-FEDF3F5961E3}" type="slidenum">
              <a:rPr lang="en-US" smtClean="0"/>
              <a:pPr/>
              <a:t>26</a:t>
            </a:fld>
            <a:endParaRPr lang="en-US" dirty="0"/>
          </a:p>
        </p:txBody>
      </p:sp>
      <p:sp>
        <p:nvSpPr>
          <p:cNvPr id="6" name="TextBox 5">
            <a:extLst>
              <a:ext uri="{FF2B5EF4-FFF2-40B4-BE49-F238E27FC236}">
                <a16:creationId xmlns:a16="http://schemas.microsoft.com/office/drawing/2014/main" id="{621D0626-7B18-A104-AB5C-B7F7A936C9D0}"/>
              </a:ext>
            </a:extLst>
          </p:cNvPr>
          <p:cNvSpPr txBox="1"/>
          <p:nvPr/>
        </p:nvSpPr>
        <p:spPr>
          <a:xfrm>
            <a:off x="4947385" y="6438349"/>
            <a:ext cx="1198179" cy="202843"/>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3262909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D827A7-5718-9BF5-3B98-3BC3724F534E}"/>
              </a:ext>
            </a:extLst>
          </p:cNvPr>
          <p:cNvSpPr>
            <a:spLocks noGrp="1"/>
          </p:cNvSpPr>
          <p:nvPr>
            <p:ph sz="quarter" idx="21"/>
          </p:nvPr>
        </p:nvSpPr>
        <p:spPr>
          <a:xfrm>
            <a:off x="457198" y="1394711"/>
            <a:ext cx="11564754" cy="4717331"/>
          </a:xfrm>
        </p:spPr>
        <p:txBody>
          <a:bodyPr/>
          <a:lstStyle/>
          <a:p>
            <a:r>
              <a:rPr lang="en-US" dirty="0"/>
              <a:t>from </a:t>
            </a:r>
            <a:r>
              <a:rPr lang="en-US" dirty="0" err="1"/>
              <a:t>langchain_core.documents</a:t>
            </a:r>
            <a:r>
              <a:rPr lang="en-US" dirty="0"/>
              <a:t> import Document</a:t>
            </a:r>
          </a:p>
          <a:p>
            <a:r>
              <a:rPr lang="en-US" dirty="0"/>
              <a:t>text = """</a:t>
            </a:r>
          </a:p>
          <a:p>
            <a:r>
              <a:rPr lang="en-US" dirty="0"/>
              <a:t>Marie Curie, born in 1867, was a Polish and </a:t>
            </a:r>
            <a:r>
              <a:rPr lang="en-US" dirty="0" err="1"/>
              <a:t>naturalised</a:t>
            </a:r>
            <a:r>
              <a:rPr lang="en-US" dirty="0"/>
              <a:t>-French physicist and chemist who conducted pioneering research on radioactivity.</a:t>
            </a:r>
          </a:p>
          <a:p>
            <a:r>
              <a:rPr lang="en-US" dirty="0"/>
              <a:t>She was the first woman to win a Nobel Prize, the first person to win a Nobel Prize twice, and the only person to win a Nobel Prize in two scientific fields.</a:t>
            </a:r>
          </a:p>
          <a:p>
            <a:r>
              <a:rPr lang="en-US" dirty="0"/>
              <a:t>Her husband, Pierre Curie, was a co-winner of her first Nobel Prize, making them the first-ever married couple to win the Nobel Prize and launching the Curie family legacy of five Nobel Prizes.</a:t>
            </a:r>
          </a:p>
          <a:p>
            <a:r>
              <a:rPr lang="en-US" dirty="0"/>
              <a:t>She was, in 1906, the first woman to become a professor at the University of Paris.</a:t>
            </a:r>
          </a:p>
          <a:p>
            <a:r>
              <a:rPr lang="en-US" dirty="0"/>
              <a:t>"""</a:t>
            </a:r>
          </a:p>
          <a:p>
            <a:r>
              <a:rPr lang="en-US" dirty="0"/>
              <a:t>documents = [Document(</a:t>
            </a:r>
            <a:r>
              <a:rPr lang="en-US" dirty="0" err="1"/>
              <a:t>page_content</a:t>
            </a:r>
            <a:r>
              <a:rPr lang="en-US" dirty="0"/>
              <a:t>=text)]</a:t>
            </a:r>
          </a:p>
          <a:p>
            <a:r>
              <a:rPr lang="en-US" dirty="0" err="1"/>
              <a:t>graph_documents</a:t>
            </a:r>
            <a:r>
              <a:rPr lang="en-US" dirty="0"/>
              <a:t> = </a:t>
            </a:r>
            <a:r>
              <a:rPr lang="en-US" dirty="0" err="1"/>
              <a:t>llm_transformer.convert_to_graph_documents</a:t>
            </a:r>
            <a:r>
              <a:rPr lang="en-US" dirty="0"/>
              <a:t>(documents)</a:t>
            </a:r>
          </a:p>
          <a:p>
            <a:r>
              <a:rPr lang="en-US" dirty="0"/>
              <a:t>print(</a:t>
            </a:r>
            <a:r>
              <a:rPr lang="en-US" dirty="0" err="1"/>
              <a:t>f"Nodes</a:t>
            </a:r>
            <a:r>
              <a:rPr lang="en-US" dirty="0"/>
              <a:t>:{</a:t>
            </a:r>
            <a:r>
              <a:rPr lang="en-US" dirty="0" err="1"/>
              <a:t>graph_documents</a:t>
            </a:r>
            <a:r>
              <a:rPr lang="en-US" dirty="0"/>
              <a:t>[0].nodes}")</a:t>
            </a:r>
          </a:p>
          <a:p>
            <a:r>
              <a:rPr lang="en-US" dirty="0"/>
              <a:t>print(</a:t>
            </a:r>
            <a:r>
              <a:rPr lang="en-US" dirty="0" err="1"/>
              <a:t>f"Relationships</a:t>
            </a:r>
            <a:r>
              <a:rPr lang="en-US" dirty="0"/>
              <a:t>:{</a:t>
            </a:r>
            <a:r>
              <a:rPr lang="en-US" dirty="0" err="1"/>
              <a:t>graph_documents</a:t>
            </a:r>
            <a:r>
              <a:rPr lang="en-US" dirty="0"/>
              <a:t>[0].relationships}")</a:t>
            </a:r>
          </a:p>
        </p:txBody>
      </p:sp>
      <p:sp>
        <p:nvSpPr>
          <p:cNvPr id="3" name="Title 2">
            <a:extLst>
              <a:ext uri="{FF2B5EF4-FFF2-40B4-BE49-F238E27FC236}">
                <a16:creationId xmlns:a16="http://schemas.microsoft.com/office/drawing/2014/main" id="{7BB54BF6-F131-8A77-042F-A05EAB50F95A}"/>
              </a:ext>
            </a:extLst>
          </p:cNvPr>
          <p:cNvSpPr>
            <a:spLocks noGrp="1"/>
          </p:cNvSpPr>
          <p:nvPr>
            <p:ph type="title"/>
          </p:nvPr>
        </p:nvSpPr>
        <p:spPr/>
        <p:txBody>
          <a:bodyPr/>
          <a:lstStyle/>
          <a:p>
            <a:r>
              <a:rPr lang="en-US" dirty="0"/>
              <a:t>Now we can pass in example text and examine the results.</a:t>
            </a:r>
          </a:p>
        </p:txBody>
      </p:sp>
      <p:sp>
        <p:nvSpPr>
          <p:cNvPr id="4" name="Footer Placeholder 3">
            <a:extLst>
              <a:ext uri="{FF2B5EF4-FFF2-40B4-BE49-F238E27FC236}">
                <a16:creationId xmlns:a16="http://schemas.microsoft.com/office/drawing/2014/main" id="{90FB857B-7E35-F8B1-1210-37B62F95564B}"/>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E4A2CC2E-340E-44B5-6D8E-2DC09122041F}"/>
              </a:ext>
            </a:extLst>
          </p:cNvPr>
          <p:cNvSpPr>
            <a:spLocks noGrp="1"/>
          </p:cNvSpPr>
          <p:nvPr>
            <p:ph type="sldNum" sz="quarter" idx="4"/>
          </p:nvPr>
        </p:nvSpPr>
        <p:spPr/>
        <p:txBody>
          <a:bodyPr/>
          <a:lstStyle/>
          <a:p>
            <a:fld id="{C53E075B-3175-45CF-B3C7-FEDF3F5961E3}" type="slidenum">
              <a:rPr lang="en-US" smtClean="0"/>
              <a:pPr/>
              <a:t>27</a:t>
            </a:fld>
            <a:endParaRPr lang="en-US" dirty="0"/>
          </a:p>
        </p:txBody>
      </p:sp>
      <p:sp>
        <p:nvSpPr>
          <p:cNvPr id="6" name="TextBox 5">
            <a:extLst>
              <a:ext uri="{FF2B5EF4-FFF2-40B4-BE49-F238E27FC236}">
                <a16:creationId xmlns:a16="http://schemas.microsoft.com/office/drawing/2014/main" id="{E490FC6B-95A9-E279-175C-1A47EC2692AF}"/>
              </a:ext>
            </a:extLst>
          </p:cNvPr>
          <p:cNvSpPr txBox="1"/>
          <p:nvPr/>
        </p:nvSpPr>
        <p:spPr>
          <a:xfrm>
            <a:off x="4947385" y="6438349"/>
            <a:ext cx="1198179" cy="202843"/>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4277106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4675A-1810-B2B6-BC10-836529941F91}"/>
              </a:ext>
            </a:extLst>
          </p:cNvPr>
          <p:cNvSpPr>
            <a:spLocks noGrp="1"/>
          </p:cNvSpPr>
          <p:nvPr>
            <p:ph sz="quarter" idx="21"/>
          </p:nvPr>
        </p:nvSpPr>
        <p:spPr>
          <a:xfrm>
            <a:off x="457200" y="1524003"/>
            <a:ext cx="3113773" cy="4191000"/>
          </a:xfrm>
        </p:spPr>
        <p:txBody>
          <a:bodyPr/>
          <a:lstStyle/>
          <a:p>
            <a:r>
              <a:rPr lang="en-US" b="1" dirty="0"/>
              <a:t>Nodes:</a:t>
            </a:r>
            <a:r>
              <a:rPr lang="en-US" dirty="0"/>
              <a:t>[Node(id='Marie Curie', type='Person'), Node(id='Pierre Curie', type='Person'), Node(id='University Of Paris', type='Organization’)]</a:t>
            </a:r>
          </a:p>
          <a:p>
            <a:r>
              <a:rPr lang="en-US" b="1" dirty="0"/>
              <a:t> Relationships:</a:t>
            </a:r>
            <a:r>
              <a:rPr lang="en-US" dirty="0"/>
              <a:t>[Relationship(source=Node(id='Marie Curie', type='Person'), target=Node(id='Pierre Curie', type='Person'), type='MARRIED'), Relationship(source=Node(id='Marie Curie', type='Person'), target=Node(id='University Of Paris', type='Organization'), type='PROFESSOR')]</a:t>
            </a:r>
          </a:p>
        </p:txBody>
      </p:sp>
      <p:sp>
        <p:nvSpPr>
          <p:cNvPr id="3" name="Title 2">
            <a:extLst>
              <a:ext uri="{FF2B5EF4-FFF2-40B4-BE49-F238E27FC236}">
                <a16:creationId xmlns:a16="http://schemas.microsoft.com/office/drawing/2014/main" id="{7CB701C0-7674-FD17-E736-E25E2003B401}"/>
              </a:ext>
            </a:extLst>
          </p:cNvPr>
          <p:cNvSpPr>
            <a:spLocks noGrp="1"/>
          </p:cNvSpPr>
          <p:nvPr>
            <p:ph type="title"/>
          </p:nvPr>
        </p:nvSpPr>
        <p:spPr/>
        <p:txBody>
          <a:bodyPr/>
          <a:lstStyle/>
          <a:p>
            <a:r>
              <a:rPr lang="en-US" dirty="0"/>
              <a:t>Representation of node and relationship in neo4j instance</a:t>
            </a:r>
          </a:p>
        </p:txBody>
      </p:sp>
      <p:sp>
        <p:nvSpPr>
          <p:cNvPr id="4" name="Footer Placeholder 3">
            <a:extLst>
              <a:ext uri="{FF2B5EF4-FFF2-40B4-BE49-F238E27FC236}">
                <a16:creationId xmlns:a16="http://schemas.microsoft.com/office/drawing/2014/main" id="{CAA26136-4F56-8FEF-21FD-2A85D8C7A32B}"/>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4F49F718-ADDA-55D2-DAB0-1323741E8262}"/>
              </a:ext>
            </a:extLst>
          </p:cNvPr>
          <p:cNvSpPr>
            <a:spLocks noGrp="1"/>
          </p:cNvSpPr>
          <p:nvPr>
            <p:ph type="sldNum" sz="quarter" idx="4"/>
          </p:nvPr>
        </p:nvSpPr>
        <p:spPr/>
        <p:txBody>
          <a:bodyPr/>
          <a:lstStyle/>
          <a:p>
            <a:fld id="{C53E075B-3175-45CF-B3C7-FEDF3F5961E3}" type="slidenum">
              <a:rPr lang="en-US" smtClean="0"/>
              <a:pPr/>
              <a:t>28</a:t>
            </a:fld>
            <a:endParaRPr lang="en-US" dirty="0"/>
          </a:p>
        </p:txBody>
      </p:sp>
      <p:pic>
        <p:nvPicPr>
          <p:cNvPr id="1026" name="Picture 2">
            <a:extLst>
              <a:ext uri="{FF2B5EF4-FFF2-40B4-BE49-F238E27FC236}">
                <a16:creationId xmlns:a16="http://schemas.microsoft.com/office/drawing/2014/main" id="{30FF29CF-90F8-CB8F-F54E-76B661ED4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382" y="932815"/>
            <a:ext cx="7934325"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62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F2AB1-1439-F4AE-37DE-DAA1C0E5BA85}"/>
              </a:ext>
            </a:extLst>
          </p:cNvPr>
          <p:cNvSpPr>
            <a:spLocks noGrp="1"/>
          </p:cNvSpPr>
          <p:nvPr>
            <p:ph sz="quarter" idx="21"/>
          </p:nvPr>
        </p:nvSpPr>
        <p:spPr>
          <a:xfrm>
            <a:off x="457706" y="1071616"/>
            <a:ext cx="11564247" cy="4191000"/>
          </a:xfrm>
        </p:spPr>
        <p:txBody>
          <a:bodyPr/>
          <a:lstStyle/>
          <a:p>
            <a:r>
              <a:rPr lang="en-US" dirty="0"/>
              <a:t>Additionally, you have the flexibility to define specific types of nodes and relationships for extraction according to your requirements.</a:t>
            </a:r>
          </a:p>
          <a:p>
            <a:r>
              <a:rPr lang="en-US" dirty="0" err="1"/>
              <a:t>llm_transformer_filtered</a:t>
            </a:r>
            <a:r>
              <a:rPr lang="en-US" dirty="0"/>
              <a:t> = </a:t>
            </a:r>
            <a:r>
              <a:rPr lang="en-US" dirty="0" err="1"/>
              <a:t>LLMGraphTransformer</a:t>
            </a:r>
            <a:r>
              <a:rPr lang="en-US" dirty="0"/>
              <a:t>(</a:t>
            </a:r>
          </a:p>
          <a:p>
            <a:r>
              <a:rPr lang="en-US" dirty="0"/>
              <a:t>    </a:t>
            </a:r>
            <a:r>
              <a:rPr lang="en-US" dirty="0" err="1"/>
              <a:t>llm</a:t>
            </a:r>
            <a:r>
              <a:rPr lang="en-US" dirty="0"/>
              <a:t>=</a:t>
            </a:r>
            <a:r>
              <a:rPr lang="en-US" dirty="0" err="1"/>
              <a:t>llm</a:t>
            </a:r>
            <a:r>
              <a:rPr lang="en-US" dirty="0"/>
              <a:t>,</a:t>
            </a:r>
          </a:p>
          <a:p>
            <a:r>
              <a:rPr lang="en-US" dirty="0"/>
              <a:t>    </a:t>
            </a:r>
            <a:r>
              <a:rPr lang="en-US" dirty="0" err="1"/>
              <a:t>allowed_nodes</a:t>
            </a:r>
            <a:r>
              <a:rPr lang="en-US" dirty="0"/>
              <a:t>=["Person", "Country", "Organization"],</a:t>
            </a:r>
          </a:p>
          <a:p>
            <a:r>
              <a:rPr lang="en-US" dirty="0"/>
              <a:t>    </a:t>
            </a:r>
            <a:r>
              <a:rPr lang="en-US" dirty="0" err="1"/>
              <a:t>allowed_relationships</a:t>
            </a:r>
            <a:r>
              <a:rPr lang="en-US" dirty="0"/>
              <a:t>=["NATIONALITY", "LOCATED_IN", "WORKED_AT", "SPOUSE"],</a:t>
            </a:r>
          </a:p>
          <a:p>
            <a:r>
              <a:rPr lang="en-US" dirty="0"/>
              <a:t>)</a:t>
            </a:r>
          </a:p>
          <a:p>
            <a:r>
              <a:rPr lang="en-US" dirty="0" err="1"/>
              <a:t>graph_documents_filtered</a:t>
            </a:r>
            <a:r>
              <a:rPr lang="en-US" dirty="0"/>
              <a:t> = </a:t>
            </a:r>
            <a:r>
              <a:rPr lang="en-US" dirty="0" err="1"/>
              <a:t>llm_transformer_filtered.convert_to_graph_documents</a:t>
            </a:r>
            <a:r>
              <a:rPr lang="en-US" dirty="0"/>
              <a:t>(</a:t>
            </a:r>
          </a:p>
          <a:p>
            <a:r>
              <a:rPr lang="en-US" dirty="0"/>
              <a:t>    documents</a:t>
            </a:r>
          </a:p>
          <a:p>
            <a:r>
              <a:rPr lang="en-US" dirty="0"/>
              <a:t>)</a:t>
            </a:r>
          </a:p>
          <a:p>
            <a:r>
              <a:rPr lang="en-US" dirty="0"/>
              <a:t>print(</a:t>
            </a:r>
            <a:r>
              <a:rPr lang="en-US" dirty="0" err="1"/>
              <a:t>f"Nodes</a:t>
            </a:r>
            <a:r>
              <a:rPr lang="en-US" dirty="0"/>
              <a:t>:{</a:t>
            </a:r>
            <a:r>
              <a:rPr lang="en-US" dirty="0" err="1"/>
              <a:t>graph_documents_filtered</a:t>
            </a:r>
            <a:r>
              <a:rPr lang="en-US" dirty="0"/>
              <a:t>[0].nodes}")</a:t>
            </a:r>
          </a:p>
          <a:p>
            <a:r>
              <a:rPr lang="en-US" dirty="0"/>
              <a:t>print(</a:t>
            </a:r>
            <a:r>
              <a:rPr lang="en-US" dirty="0" err="1"/>
              <a:t>f"Relationships</a:t>
            </a:r>
            <a:r>
              <a:rPr lang="en-US" dirty="0"/>
              <a:t>:{</a:t>
            </a:r>
            <a:r>
              <a:rPr lang="en-US" dirty="0" err="1"/>
              <a:t>graph_documents_filtered</a:t>
            </a:r>
            <a:r>
              <a:rPr lang="en-US" dirty="0"/>
              <a:t>[0].relationships}")</a:t>
            </a:r>
          </a:p>
          <a:p>
            <a:r>
              <a:rPr lang="en-US" dirty="0"/>
              <a:t>Output:</a:t>
            </a:r>
          </a:p>
          <a:p>
            <a:r>
              <a:rPr lang="en-US" sz="1200" dirty="0"/>
              <a:t>Nodes:[Node(id='Marie Curie', type='Person'), Node(id='Pierre Curie', type='Person'), Node(id='University Of Paris', type='Organization')]</a:t>
            </a:r>
          </a:p>
          <a:p>
            <a:r>
              <a:rPr lang="en-US" sz="1200" dirty="0"/>
              <a:t>Relationships:[Relationship(source=Node(id='Marie Curie', type='Person'), target=Node(id='Pierre Curie', type='Person'), type='SPOUSE'), Relationship(source=Node(id='Marie Curie', type='Person'), target=Node(id='University Of Paris', type='Organization'), type='WORKED_AT')]</a:t>
            </a:r>
          </a:p>
          <a:p>
            <a:endParaRPr lang="en-US" dirty="0"/>
          </a:p>
        </p:txBody>
      </p:sp>
      <p:sp>
        <p:nvSpPr>
          <p:cNvPr id="3" name="Title 2">
            <a:extLst>
              <a:ext uri="{FF2B5EF4-FFF2-40B4-BE49-F238E27FC236}">
                <a16:creationId xmlns:a16="http://schemas.microsoft.com/office/drawing/2014/main" id="{B7B3F532-952D-3A0B-F60C-43C6A8246ACF}"/>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B12232EA-177C-71D3-CEA2-B8C0CD35912C}"/>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0633BCDB-C095-1449-8611-2D2D5054578F}"/>
              </a:ext>
            </a:extLst>
          </p:cNvPr>
          <p:cNvSpPr>
            <a:spLocks noGrp="1"/>
          </p:cNvSpPr>
          <p:nvPr>
            <p:ph type="sldNum" sz="quarter" idx="4"/>
          </p:nvPr>
        </p:nvSpPr>
        <p:spPr/>
        <p:txBody>
          <a:bodyPr/>
          <a:lstStyle/>
          <a:p>
            <a:fld id="{C53E075B-3175-45CF-B3C7-FEDF3F5961E3}" type="slidenum">
              <a:rPr lang="en-US" smtClean="0"/>
              <a:pPr/>
              <a:t>29</a:t>
            </a:fld>
            <a:endParaRPr lang="en-US" dirty="0"/>
          </a:p>
        </p:txBody>
      </p:sp>
    </p:spTree>
    <p:extLst>
      <p:ext uri="{BB962C8B-B14F-4D97-AF65-F5344CB8AC3E}">
        <p14:creationId xmlns:p14="http://schemas.microsoft.com/office/powerpoint/2010/main" val="369675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531652D-935C-9674-2508-58B192124410}"/>
              </a:ext>
            </a:extLst>
          </p:cNvPr>
          <p:cNvSpPr>
            <a:spLocks noGrp="1"/>
          </p:cNvSpPr>
          <p:nvPr>
            <p:ph type="ftr" sz="quarter" idx="11"/>
          </p:nvPr>
        </p:nvSpPr>
        <p:spPr/>
        <p:txBody>
          <a:bodyPr/>
          <a:lstStyle/>
          <a:p>
            <a:r>
              <a:rPr lang="en-US" dirty="0"/>
              <a:t>© 2025 Cognizant</a:t>
            </a:r>
          </a:p>
        </p:txBody>
      </p:sp>
      <p:sp>
        <p:nvSpPr>
          <p:cNvPr id="4" name="Slide Number Placeholder 3">
            <a:extLst>
              <a:ext uri="{FF2B5EF4-FFF2-40B4-BE49-F238E27FC236}">
                <a16:creationId xmlns:a16="http://schemas.microsoft.com/office/drawing/2014/main" id="{704319AF-C5F3-FEB5-AF14-ACF433E218BB}"/>
              </a:ext>
            </a:extLst>
          </p:cNvPr>
          <p:cNvSpPr>
            <a:spLocks noGrp="1"/>
          </p:cNvSpPr>
          <p:nvPr>
            <p:ph type="sldNum" sz="quarter" idx="12"/>
          </p:nvPr>
        </p:nvSpPr>
        <p:spPr/>
        <p:txBody>
          <a:bodyPr/>
          <a:lstStyle/>
          <a:p>
            <a:fld id="{C53E075B-3175-45CF-B3C7-FEDF3F5961E3}" type="slidenum">
              <a:rPr lang="en-US" smtClean="0"/>
              <a:pPr/>
              <a:t>3</a:t>
            </a:fld>
            <a:endParaRPr lang="en-US" dirty="0"/>
          </a:p>
        </p:txBody>
      </p:sp>
      <p:pic>
        <p:nvPicPr>
          <p:cNvPr id="6146" name="Picture 2" descr="The GraphRAG Manifesto.">
            <a:extLst>
              <a:ext uri="{FF2B5EF4-FFF2-40B4-BE49-F238E27FC236}">
                <a16:creationId xmlns:a16="http://schemas.microsoft.com/office/drawing/2014/main" id="{C89AD7EA-7C46-1BF9-3035-A3ED203D68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91" t="15843" r="8790" b="7357"/>
          <a:stretch/>
        </p:blipFill>
        <p:spPr bwMode="auto">
          <a:xfrm>
            <a:off x="457199" y="1142998"/>
            <a:ext cx="9413508" cy="4389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153770-91EF-511D-A6A6-B18FD090ACD3}"/>
              </a:ext>
            </a:extLst>
          </p:cNvPr>
          <p:cNvSpPr txBox="1"/>
          <p:nvPr/>
        </p:nvSpPr>
        <p:spPr>
          <a:xfrm>
            <a:off x="2822609" y="378412"/>
            <a:ext cx="6107228" cy="369332"/>
          </a:xfrm>
          <a:prstGeom prst="rect">
            <a:avLst/>
          </a:prstGeom>
          <a:noFill/>
        </p:spPr>
        <p:txBody>
          <a:bodyPr wrap="square">
            <a:spAutoFit/>
          </a:bodyPr>
          <a:lstStyle/>
          <a:p>
            <a:pPr algn="l"/>
            <a:r>
              <a:rPr lang="en-US" b="0" i="0" dirty="0">
                <a:solidFill>
                  <a:srgbClr val="2C3540"/>
                </a:solidFill>
                <a:effectLst/>
                <a:latin typeface="syne-neo"/>
              </a:rPr>
              <a:t>We’re Entering the “Blue Links” Era of RAG</a:t>
            </a:r>
          </a:p>
        </p:txBody>
      </p:sp>
      <p:sp>
        <p:nvSpPr>
          <p:cNvPr id="8" name="Content Placeholder 1">
            <a:extLst>
              <a:ext uri="{FF2B5EF4-FFF2-40B4-BE49-F238E27FC236}">
                <a16:creationId xmlns:a16="http://schemas.microsoft.com/office/drawing/2014/main" id="{0E992550-D9AD-E0A7-7223-53F5AC467D0C}"/>
              </a:ext>
            </a:extLst>
          </p:cNvPr>
          <p:cNvSpPr txBox="1">
            <a:spLocks/>
          </p:cNvSpPr>
          <p:nvPr/>
        </p:nvSpPr>
        <p:spPr>
          <a:xfrm>
            <a:off x="1685892" y="5532118"/>
            <a:ext cx="3478061" cy="120556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200" dirty="0">
                <a:solidFill>
                  <a:schemeClr val="tx2">
                    <a:lumMod val="90000"/>
                    <a:lumOff val="10000"/>
                  </a:schemeClr>
                </a:solidFill>
              </a:rPr>
              <a:t>What is RAG and Knowledge Graph??</a:t>
            </a:r>
          </a:p>
          <a:p>
            <a:pPr marL="285750" indent="-285750" algn="just">
              <a:buFont typeface="Arial" panose="020B0604020202020204" pitchFamily="34" charset="0"/>
              <a:buChar char="•"/>
            </a:pPr>
            <a:r>
              <a:rPr lang="en-US" sz="1200" dirty="0">
                <a:solidFill>
                  <a:schemeClr val="tx2">
                    <a:lumMod val="90000"/>
                    <a:lumOff val="10000"/>
                  </a:schemeClr>
                </a:solidFill>
              </a:rPr>
              <a:t>Issues with baseline RAG</a:t>
            </a:r>
          </a:p>
          <a:p>
            <a:pPr marL="285750" indent="-285750" algn="just">
              <a:buFont typeface="Arial" panose="020B0604020202020204" pitchFamily="34" charset="0"/>
              <a:buChar char="•"/>
            </a:pPr>
            <a:r>
              <a:rPr lang="en-US" sz="1200" dirty="0">
                <a:solidFill>
                  <a:schemeClr val="tx2">
                    <a:lumMod val="90000"/>
                    <a:lumOff val="10000"/>
                  </a:schemeClr>
                </a:solidFill>
              </a:rPr>
              <a:t>How </a:t>
            </a:r>
            <a:r>
              <a:rPr lang="en-US" sz="1200" dirty="0" err="1">
                <a:solidFill>
                  <a:schemeClr val="tx2">
                    <a:lumMod val="90000"/>
                    <a:lumOff val="10000"/>
                  </a:schemeClr>
                </a:solidFill>
              </a:rPr>
              <a:t>GraphRAG</a:t>
            </a:r>
            <a:r>
              <a:rPr lang="en-US" sz="1200" dirty="0">
                <a:solidFill>
                  <a:schemeClr val="tx2">
                    <a:lumMod val="90000"/>
                    <a:lumOff val="10000"/>
                  </a:schemeClr>
                </a:solidFill>
              </a:rPr>
              <a:t> works?</a:t>
            </a:r>
          </a:p>
          <a:p>
            <a:pPr marL="285750" indent="-285750" algn="just">
              <a:buFont typeface="Arial" panose="020B0604020202020204" pitchFamily="34" charset="0"/>
              <a:buChar char="•"/>
            </a:pPr>
            <a:r>
              <a:rPr lang="en-US" sz="1200" dirty="0">
                <a:solidFill>
                  <a:schemeClr val="tx2">
                    <a:lumMod val="90000"/>
                    <a:lumOff val="10000"/>
                  </a:schemeClr>
                </a:solidFill>
              </a:rPr>
              <a:t>Advantages of </a:t>
            </a:r>
            <a:r>
              <a:rPr lang="en-US" sz="1200" dirty="0" err="1">
                <a:solidFill>
                  <a:schemeClr val="tx2">
                    <a:lumMod val="90000"/>
                    <a:lumOff val="10000"/>
                  </a:schemeClr>
                </a:solidFill>
              </a:rPr>
              <a:t>GraphRAG</a:t>
            </a:r>
            <a:r>
              <a:rPr lang="en-US" sz="1200" dirty="0">
                <a:solidFill>
                  <a:schemeClr val="tx2">
                    <a:lumMod val="90000"/>
                    <a:lumOff val="10000"/>
                  </a:schemeClr>
                </a:solidFill>
              </a:rPr>
              <a:t> over naïve RAG</a:t>
            </a:r>
          </a:p>
        </p:txBody>
      </p:sp>
    </p:spTree>
    <p:extLst>
      <p:ext uri="{BB962C8B-B14F-4D97-AF65-F5344CB8AC3E}">
        <p14:creationId xmlns:p14="http://schemas.microsoft.com/office/powerpoint/2010/main" val="542614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87CAB2-DAF1-0684-7D74-AFE6266636D1}"/>
              </a:ext>
            </a:extLst>
          </p:cNvPr>
          <p:cNvSpPr>
            <a:spLocks noGrp="1"/>
          </p:cNvSpPr>
          <p:nvPr>
            <p:ph type="title"/>
          </p:nvPr>
        </p:nvSpPr>
        <p:spPr>
          <a:xfrm>
            <a:off x="457198" y="557784"/>
            <a:ext cx="11237497" cy="385492"/>
          </a:xfrm>
        </p:spPr>
        <p:txBody>
          <a:bodyPr/>
          <a:lstStyle/>
          <a:p>
            <a:r>
              <a:rPr lang="en-US" dirty="0"/>
              <a:t>For a better understanding of the generated graph, we can again visualize it.</a:t>
            </a:r>
          </a:p>
        </p:txBody>
      </p:sp>
      <p:sp>
        <p:nvSpPr>
          <p:cNvPr id="4" name="Footer Placeholder 3">
            <a:extLst>
              <a:ext uri="{FF2B5EF4-FFF2-40B4-BE49-F238E27FC236}">
                <a16:creationId xmlns:a16="http://schemas.microsoft.com/office/drawing/2014/main" id="{F5C94300-DEEF-8DD4-69BE-D9E4292832E2}"/>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7138F4CA-7B0A-6233-E218-C75681811E01}"/>
              </a:ext>
            </a:extLst>
          </p:cNvPr>
          <p:cNvSpPr>
            <a:spLocks noGrp="1"/>
          </p:cNvSpPr>
          <p:nvPr>
            <p:ph type="sldNum" sz="quarter" idx="4"/>
          </p:nvPr>
        </p:nvSpPr>
        <p:spPr/>
        <p:txBody>
          <a:bodyPr/>
          <a:lstStyle/>
          <a:p>
            <a:fld id="{C53E075B-3175-45CF-B3C7-FEDF3F5961E3}" type="slidenum">
              <a:rPr lang="en-US" smtClean="0"/>
              <a:pPr/>
              <a:t>30</a:t>
            </a:fld>
            <a:endParaRPr lang="en-US" dirty="0"/>
          </a:p>
        </p:txBody>
      </p:sp>
      <p:pic>
        <p:nvPicPr>
          <p:cNvPr id="2050" name="Picture 2">
            <a:extLst>
              <a:ext uri="{FF2B5EF4-FFF2-40B4-BE49-F238E27FC236}">
                <a16:creationId xmlns:a16="http://schemas.microsoft.com/office/drawing/2014/main" id="{4F0F1AEC-EBFF-EE76-E2AA-43571757F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234" y="1275715"/>
            <a:ext cx="81915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014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2F48FB-30B6-3B0B-AEB7-7E4F678DED3C}"/>
              </a:ext>
            </a:extLst>
          </p:cNvPr>
          <p:cNvSpPr>
            <a:spLocks noGrp="1"/>
          </p:cNvSpPr>
          <p:nvPr>
            <p:ph sz="quarter" idx="21"/>
          </p:nvPr>
        </p:nvSpPr>
        <p:spPr/>
        <p:txBody>
          <a:bodyPr/>
          <a:lstStyle/>
          <a:p>
            <a:pPr marL="457200" indent="-457200" algn="just">
              <a:buFont typeface="Arial" panose="020B0604020202020204" pitchFamily="34" charset="0"/>
              <a:buChar char="•"/>
            </a:pPr>
            <a:r>
              <a:rPr lang="en-US" sz="1200" dirty="0">
                <a:hlinkClick r:id="rId2"/>
              </a:rPr>
              <a:t>https://microsoft.github.io/graphrag/</a:t>
            </a:r>
          </a:p>
          <a:p>
            <a:pPr marL="457200" indent="-457200" algn="just">
              <a:buFont typeface="Arial" panose="020B0604020202020204" pitchFamily="34" charset="0"/>
              <a:buChar char="•"/>
            </a:pPr>
            <a:r>
              <a:rPr lang="en-US" sz="1200" dirty="0">
                <a:hlinkClick r:id="rId2"/>
              </a:rPr>
              <a:t>https://neo4j.com/blog/graphrag-manifesto/#n6</a:t>
            </a:r>
          </a:p>
          <a:p>
            <a:pPr marL="457200" indent="-457200" algn="just">
              <a:buFont typeface="Arial" panose="020B0604020202020204" pitchFamily="34" charset="0"/>
              <a:buChar char="•"/>
            </a:pPr>
            <a:r>
              <a:rPr lang="en-US" sz="1200" dirty="0">
                <a:hlinkClick r:id="rId2"/>
              </a:rPr>
              <a:t>https://blog.google/products/search/introducing-knowledge-graph-things-not/</a:t>
            </a:r>
          </a:p>
          <a:p>
            <a:pPr marL="457200" indent="-457200" algn="just">
              <a:buFont typeface="Arial" panose="020B0604020202020204" pitchFamily="34" charset="0"/>
              <a:buChar char="•"/>
            </a:pPr>
            <a:r>
              <a:rPr lang="en-US" sz="1200" dirty="0">
                <a:hlinkClick r:id="rId2"/>
              </a:rPr>
              <a:t>https://python.langchain.com/v0.1/docs/use_cases/graph/constructing/</a:t>
            </a:r>
            <a:endParaRPr lang="en-US" sz="1200" dirty="0"/>
          </a:p>
          <a:p>
            <a:pPr marL="457200" indent="-457200" algn="just">
              <a:buFont typeface="Arial" panose="020B0604020202020204" pitchFamily="34" charset="0"/>
              <a:buChar char="•"/>
            </a:pPr>
            <a:r>
              <a:rPr lang="en-US" sz="1200" dirty="0">
                <a:hlinkClick r:id="rId3"/>
              </a:rPr>
              <a:t>https://medium.com/data-science-in-your-pocket/rag-framework-explained-and-faqs-d956ea0a6d16</a:t>
            </a:r>
            <a:endParaRPr lang="en-US" sz="1200" dirty="0"/>
          </a:p>
          <a:p>
            <a:pPr marL="457200" indent="-457200" algn="just">
              <a:buFont typeface="Arial" panose="020B0604020202020204" pitchFamily="34" charset="0"/>
              <a:buChar char="•"/>
            </a:pPr>
            <a:r>
              <a:rPr lang="en-US" sz="1200" dirty="0">
                <a:hlinkClick r:id="rId4"/>
              </a:rPr>
              <a:t>https://docs.llamaindex.ai/en/stable/examples/query_engine/knowledge_graph_rag_query_engine/</a:t>
            </a:r>
            <a:endParaRPr lang="en-US" sz="1200" dirty="0"/>
          </a:p>
          <a:p>
            <a:pPr marL="457200" indent="-457200" algn="just">
              <a:buFont typeface="Arial" panose="020B0604020202020204" pitchFamily="34" charset="0"/>
              <a:buChar char="•"/>
            </a:pPr>
            <a:r>
              <a:rPr lang="en-US" sz="1200" dirty="0">
                <a:hlinkClick r:id="rId5"/>
              </a:rPr>
              <a:t>https://www.youtube.com/watch?v=wXTs3cmZuJA</a:t>
            </a:r>
            <a:endParaRPr lang="en-US" sz="1200" dirty="0"/>
          </a:p>
          <a:p>
            <a:pPr marL="457200" indent="-457200" algn="just">
              <a:buFont typeface="Arial" panose="020B0604020202020204" pitchFamily="34" charset="0"/>
              <a:buChar char="•"/>
            </a:pPr>
            <a:r>
              <a:rPr lang="en-US" sz="1200" dirty="0">
                <a:hlinkClick r:id="rId6"/>
              </a:rPr>
              <a:t>https://datasciencepocket.gumroad.com/l/cxrgr?layout=profile</a:t>
            </a:r>
            <a:endParaRPr lang="en-US" sz="1200" dirty="0"/>
          </a:p>
          <a:p>
            <a:pPr marL="457200" indent="-457200" algn="just">
              <a:buFont typeface="Arial" panose="020B0604020202020204" pitchFamily="34" charset="0"/>
              <a:buChar char="•"/>
            </a:pPr>
            <a:endParaRPr lang="en-US" sz="1200" dirty="0"/>
          </a:p>
          <a:p>
            <a:pPr marL="457200" indent="-457200" algn="just">
              <a:buFont typeface="Arial" panose="020B0604020202020204" pitchFamily="34" charset="0"/>
              <a:buChar char="•"/>
            </a:pPr>
            <a:endParaRPr lang="en-US" sz="1200" dirty="0"/>
          </a:p>
          <a:p>
            <a:pPr marL="457200" indent="-457200" algn="just">
              <a:buFont typeface="Arial" panose="020B0604020202020204" pitchFamily="34" charset="0"/>
              <a:buChar char="•"/>
            </a:pPr>
            <a:endParaRPr lang="en-US" sz="1200" dirty="0"/>
          </a:p>
        </p:txBody>
      </p:sp>
      <p:sp>
        <p:nvSpPr>
          <p:cNvPr id="3" name="Title 2">
            <a:extLst>
              <a:ext uri="{FF2B5EF4-FFF2-40B4-BE49-F238E27FC236}">
                <a16:creationId xmlns:a16="http://schemas.microsoft.com/office/drawing/2014/main" id="{EEB51CD7-86F6-870B-8AFD-55E3AA620B76}"/>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AF86EE02-AA30-4B22-8B2B-FBED6DE8AE8C}"/>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0940F9EA-1627-81A2-B8E7-186427FDAC3D}"/>
              </a:ext>
            </a:extLst>
          </p:cNvPr>
          <p:cNvSpPr>
            <a:spLocks noGrp="1"/>
          </p:cNvSpPr>
          <p:nvPr>
            <p:ph type="sldNum" sz="quarter" idx="4"/>
          </p:nvPr>
        </p:nvSpPr>
        <p:spPr/>
        <p:txBody>
          <a:bodyPr/>
          <a:lstStyle/>
          <a:p>
            <a:fld id="{C53E075B-3175-45CF-B3C7-FEDF3F5961E3}" type="slidenum">
              <a:rPr lang="en-US" smtClean="0"/>
              <a:pPr/>
              <a:t>31</a:t>
            </a:fld>
            <a:endParaRPr lang="en-US" dirty="0"/>
          </a:p>
        </p:txBody>
      </p:sp>
    </p:spTree>
    <p:extLst>
      <p:ext uri="{BB962C8B-B14F-4D97-AF65-F5344CB8AC3E}">
        <p14:creationId xmlns:p14="http://schemas.microsoft.com/office/powerpoint/2010/main" val="65213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242C7-8F89-2DA0-DC5F-7E80FD8E8A7A}"/>
              </a:ext>
            </a:extLst>
          </p:cNvPr>
          <p:cNvSpPr>
            <a:spLocks noGrp="1"/>
          </p:cNvSpPr>
          <p:nvPr>
            <p:ph sz="quarter" idx="21"/>
          </p:nvPr>
        </p:nvSpPr>
        <p:spPr>
          <a:xfrm>
            <a:off x="457199" y="1333500"/>
            <a:ext cx="11054616" cy="4191000"/>
          </a:xfrm>
        </p:spPr>
        <p:txBody>
          <a:bodyPr/>
          <a:lstStyle/>
          <a:p>
            <a:pPr marL="285750" indent="-285750" algn="just">
              <a:buFont typeface="Arial" panose="020B0604020202020204" pitchFamily="34" charset="0"/>
              <a:buChar char="•"/>
            </a:pPr>
            <a:r>
              <a:rPr lang="en-US" sz="2000" dirty="0"/>
              <a:t>RAG stands for </a:t>
            </a:r>
            <a:r>
              <a:rPr lang="en-US" sz="2000" b="1" dirty="0"/>
              <a:t>Retrieval-Augmented Generation</a:t>
            </a:r>
            <a:r>
              <a:rPr lang="en-US" sz="2000" dirty="0"/>
              <a:t>, which is a </a:t>
            </a:r>
            <a:r>
              <a:rPr lang="en-US" sz="2000" b="1" dirty="0"/>
              <a:t>natural language processing</a:t>
            </a:r>
            <a:r>
              <a:rPr lang="en-US" sz="2000" dirty="0"/>
              <a:t> (NLP) technique that combines generative and retrieval-based artificial intelligence (AI) models. </a:t>
            </a:r>
          </a:p>
          <a:p>
            <a:pPr marL="285750" indent="-285750" algn="just">
              <a:buFont typeface="Arial" panose="020B0604020202020204" pitchFamily="34" charset="0"/>
              <a:buChar char="•"/>
            </a:pPr>
            <a:r>
              <a:rPr lang="en-US" sz="2000" dirty="0"/>
              <a:t>RAG is used to improve the output of </a:t>
            </a:r>
            <a:r>
              <a:rPr lang="en-US" sz="2000" b="1" dirty="0"/>
              <a:t>large language models </a:t>
            </a:r>
            <a:r>
              <a:rPr lang="en-US" sz="2000" dirty="0"/>
              <a:t>(LLMs) by providing more relevant, accurate, and up-to-date text.</a:t>
            </a:r>
          </a:p>
          <a:p>
            <a:pPr marL="285750" indent="-285750" algn="just">
              <a:buFont typeface="Arial" panose="020B0604020202020204" pitchFamily="34" charset="0"/>
              <a:buChar char="•"/>
            </a:pPr>
            <a:r>
              <a:rPr lang="en-US" sz="2000" dirty="0"/>
              <a:t>It is a </a:t>
            </a:r>
            <a:r>
              <a:rPr lang="en-US" sz="2000" b="1" dirty="0"/>
              <a:t>Framework</a:t>
            </a:r>
            <a:r>
              <a:rPr lang="en-US" sz="2000" dirty="0"/>
              <a:t> that enables an LLM to understand the external context (passed as PDF, text file, videos, etc.) and use this private knowledge for doing tasks specific to you.</a:t>
            </a:r>
          </a:p>
        </p:txBody>
      </p:sp>
      <p:sp>
        <p:nvSpPr>
          <p:cNvPr id="3" name="Title 2">
            <a:extLst>
              <a:ext uri="{FF2B5EF4-FFF2-40B4-BE49-F238E27FC236}">
                <a16:creationId xmlns:a16="http://schemas.microsoft.com/office/drawing/2014/main" id="{5F2D0859-4822-58F0-8F14-E9890042BCFD}"/>
              </a:ext>
            </a:extLst>
          </p:cNvPr>
          <p:cNvSpPr>
            <a:spLocks noGrp="1"/>
          </p:cNvSpPr>
          <p:nvPr>
            <p:ph type="title"/>
          </p:nvPr>
        </p:nvSpPr>
        <p:spPr/>
        <p:txBody>
          <a:bodyPr/>
          <a:lstStyle/>
          <a:p>
            <a:r>
              <a:rPr lang="en-US" dirty="0"/>
              <a:t>What is a RAG?</a:t>
            </a:r>
          </a:p>
        </p:txBody>
      </p:sp>
      <p:sp>
        <p:nvSpPr>
          <p:cNvPr id="4" name="Footer Placeholder 3">
            <a:extLst>
              <a:ext uri="{FF2B5EF4-FFF2-40B4-BE49-F238E27FC236}">
                <a16:creationId xmlns:a16="http://schemas.microsoft.com/office/drawing/2014/main" id="{1287C52F-D3FE-A29A-6A58-37DC8778D23E}"/>
              </a:ext>
            </a:extLst>
          </p:cNvPr>
          <p:cNvSpPr>
            <a:spLocks noGrp="1"/>
          </p:cNvSpPr>
          <p:nvPr>
            <p:ph type="ftr" sz="quarter" idx="3"/>
          </p:nvPr>
        </p:nvSpPr>
        <p:spPr/>
        <p:txBody>
          <a:bodyPr/>
          <a:lstStyle/>
          <a:p>
            <a:r>
              <a:rPr lang="en-US"/>
              <a:t>© 2025 </a:t>
            </a:r>
            <a:r>
              <a:rPr lang="en-US" dirty="0"/>
              <a:t>Cognizant</a:t>
            </a:r>
          </a:p>
        </p:txBody>
      </p:sp>
      <p:sp>
        <p:nvSpPr>
          <p:cNvPr id="5" name="Slide Number Placeholder 4">
            <a:extLst>
              <a:ext uri="{FF2B5EF4-FFF2-40B4-BE49-F238E27FC236}">
                <a16:creationId xmlns:a16="http://schemas.microsoft.com/office/drawing/2014/main" id="{C25D51F4-1A71-C545-327F-08AC98E5D8B9}"/>
              </a:ext>
            </a:extLst>
          </p:cNvPr>
          <p:cNvSpPr>
            <a:spLocks noGrp="1"/>
          </p:cNvSpPr>
          <p:nvPr>
            <p:ph type="sldNum" sz="quarter" idx="4"/>
          </p:nvPr>
        </p:nvSpPr>
        <p:spPr/>
        <p:txBody>
          <a:bodyPr/>
          <a:lstStyle/>
          <a:p>
            <a:fld id="{C53E075B-3175-45CF-B3C7-FEDF3F5961E3}" type="slidenum">
              <a:rPr lang="en-US" smtClean="0"/>
              <a:pPr/>
              <a:t>4</a:t>
            </a:fld>
            <a:endParaRPr lang="en-US" dirty="0"/>
          </a:p>
        </p:txBody>
      </p:sp>
      <p:sp>
        <p:nvSpPr>
          <p:cNvPr id="6" name="TextBox 5">
            <a:extLst>
              <a:ext uri="{FF2B5EF4-FFF2-40B4-BE49-F238E27FC236}">
                <a16:creationId xmlns:a16="http://schemas.microsoft.com/office/drawing/2014/main" id="{6E3B0B7B-9B6A-FE45-E34D-4F2B78987B6E}"/>
              </a:ext>
            </a:extLst>
          </p:cNvPr>
          <p:cNvSpPr txBox="1"/>
          <p:nvPr/>
        </p:nvSpPr>
        <p:spPr>
          <a:xfrm>
            <a:off x="4389120" y="6333423"/>
            <a:ext cx="1414914" cy="423512"/>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spTree>
    <p:extLst>
      <p:ext uri="{BB962C8B-B14F-4D97-AF65-F5344CB8AC3E}">
        <p14:creationId xmlns:p14="http://schemas.microsoft.com/office/powerpoint/2010/main" val="88890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242C7-8F89-2DA0-DC5F-7E80FD8E8A7A}"/>
              </a:ext>
            </a:extLst>
          </p:cNvPr>
          <p:cNvSpPr>
            <a:spLocks noGrp="1"/>
          </p:cNvSpPr>
          <p:nvPr>
            <p:ph sz="quarter" idx="21"/>
          </p:nvPr>
        </p:nvSpPr>
        <p:spPr>
          <a:xfrm>
            <a:off x="9211377" y="1333500"/>
            <a:ext cx="2849879" cy="4191000"/>
          </a:xfrm>
        </p:spPr>
        <p:txBody>
          <a:bodyPr/>
          <a:lstStyle/>
          <a:p>
            <a:pPr marL="285750" indent="-285750" algn="just">
              <a:buFont typeface="Arial" panose="020B0604020202020204" pitchFamily="34" charset="0"/>
              <a:buChar char="•"/>
            </a:pPr>
            <a:r>
              <a:rPr lang="en-US" sz="1200" dirty="0"/>
              <a:t>The external document is fed to </a:t>
            </a:r>
            <a:r>
              <a:rPr lang="en-US" sz="1200" dirty="0" err="1"/>
              <a:t>DocumentLoaders</a:t>
            </a:r>
            <a:r>
              <a:rPr lang="en-US" sz="1200" dirty="0"/>
              <a:t> which extracts text out of any document type, be it PDF or a video.</a:t>
            </a:r>
          </a:p>
          <a:p>
            <a:pPr marL="285750" indent="-285750" algn="just">
              <a:buFont typeface="Arial" panose="020B0604020202020204" pitchFamily="34" charset="0"/>
              <a:buChar char="•"/>
            </a:pPr>
            <a:r>
              <a:rPr lang="en-US" sz="1200" dirty="0"/>
              <a:t>Then some pre-processing steps are applied to this extracted text (similar to NLP).</a:t>
            </a:r>
          </a:p>
          <a:p>
            <a:pPr marL="285750" indent="-285750" algn="just">
              <a:buFont typeface="Arial" panose="020B0604020202020204" pitchFamily="34" charset="0"/>
              <a:buChar char="•"/>
            </a:pPr>
            <a:r>
              <a:rPr lang="en-US" sz="1200" dirty="0"/>
              <a:t>Generate embeddings for this pre-processed text using any model (say BERT)</a:t>
            </a:r>
          </a:p>
          <a:p>
            <a:pPr marL="285750" indent="-285750" algn="just">
              <a:buFont typeface="Arial" panose="020B0604020202020204" pitchFamily="34" charset="0"/>
              <a:buChar char="•"/>
            </a:pPr>
            <a:r>
              <a:rPr lang="en-US" sz="1200" dirty="0"/>
              <a:t>Store these texts alongside their respective embeddings in Vector </a:t>
            </a:r>
            <a:r>
              <a:rPr lang="en-US" sz="1200" dirty="0" err="1"/>
              <a:t>DBs.</a:t>
            </a:r>
            <a:r>
              <a:rPr lang="en-US" sz="1200" dirty="0"/>
              <a:t> Vector DBs are specialized databases that store embeddings and enable functionalities like text similarity search.</a:t>
            </a:r>
          </a:p>
          <a:p>
            <a:pPr marL="285750" indent="-285750" algn="just">
              <a:buFont typeface="Arial" panose="020B0604020202020204" pitchFamily="34" charset="0"/>
              <a:buChar char="•"/>
            </a:pPr>
            <a:r>
              <a:rPr lang="en-US" sz="1200" dirty="0"/>
              <a:t>We will then initiate a </a:t>
            </a:r>
            <a:r>
              <a:rPr lang="en-US" sz="1200" dirty="0" err="1"/>
              <a:t>RetrievalChain</a:t>
            </a:r>
            <a:r>
              <a:rPr lang="en-US" sz="1200" dirty="0"/>
              <a:t> (which uses an LLM internally)</a:t>
            </a:r>
          </a:p>
        </p:txBody>
      </p:sp>
      <p:sp>
        <p:nvSpPr>
          <p:cNvPr id="3" name="Title 2">
            <a:extLst>
              <a:ext uri="{FF2B5EF4-FFF2-40B4-BE49-F238E27FC236}">
                <a16:creationId xmlns:a16="http://schemas.microsoft.com/office/drawing/2014/main" id="{5F2D0859-4822-58F0-8F14-E9890042BCFD}"/>
              </a:ext>
            </a:extLst>
          </p:cNvPr>
          <p:cNvSpPr>
            <a:spLocks noGrp="1"/>
          </p:cNvSpPr>
          <p:nvPr>
            <p:ph type="title"/>
          </p:nvPr>
        </p:nvSpPr>
        <p:spPr/>
        <p:txBody>
          <a:bodyPr/>
          <a:lstStyle/>
          <a:p>
            <a:r>
              <a:rPr lang="en-US" dirty="0"/>
              <a:t>How RAG works?</a:t>
            </a:r>
          </a:p>
        </p:txBody>
      </p:sp>
      <p:sp>
        <p:nvSpPr>
          <p:cNvPr id="4" name="Footer Placeholder 3">
            <a:extLst>
              <a:ext uri="{FF2B5EF4-FFF2-40B4-BE49-F238E27FC236}">
                <a16:creationId xmlns:a16="http://schemas.microsoft.com/office/drawing/2014/main" id="{1287C52F-D3FE-A29A-6A58-37DC8778D23E}"/>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C25D51F4-1A71-C545-327F-08AC98E5D8B9}"/>
              </a:ext>
            </a:extLst>
          </p:cNvPr>
          <p:cNvSpPr>
            <a:spLocks noGrp="1"/>
          </p:cNvSpPr>
          <p:nvPr>
            <p:ph type="sldNum" sz="quarter" idx="4"/>
          </p:nvPr>
        </p:nvSpPr>
        <p:spPr/>
        <p:txBody>
          <a:bodyPr/>
          <a:lstStyle/>
          <a:p>
            <a:fld id="{C53E075B-3175-45CF-B3C7-FEDF3F5961E3}" type="slidenum">
              <a:rPr lang="en-US" smtClean="0"/>
              <a:pPr/>
              <a:t>5</a:t>
            </a:fld>
            <a:endParaRPr lang="en-US" dirty="0"/>
          </a:p>
        </p:txBody>
      </p:sp>
      <p:sp>
        <p:nvSpPr>
          <p:cNvPr id="6" name="TextBox 5">
            <a:extLst>
              <a:ext uri="{FF2B5EF4-FFF2-40B4-BE49-F238E27FC236}">
                <a16:creationId xmlns:a16="http://schemas.microsoft.com/office/drawing/2014/main" id="{6E3B0B7B-9B6A-FE45-E34D-4F2B78987B6E}"/>
              </a:ext>
            </a:extLst>
          </p:cNvPr>
          <p:cNvSpPr txBox="1"/>
          <p:nvPr/>
        </p:nvSpPr>
        <p:spPr>
          <a:xfrm>
            <a:off x="4389120" y="6333423"/>
            <a:ext cx="1414914" cy="423512"/>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pic>
        <p:nvPicPr>
          <p:cNvPr id="9218" name="Picture 2">
            <a:extLst>
              <a:ext uri="{FF2B5EF4-FFF2-40B4-BE49-F238E27FC236}">
                <a16:creationId xmlns:a16="http://schemas.microsoft.com/office/drawing/2014/main" id="{59982C75-1045-DF6E-E92D-D04991F8A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7" y="1199598"/>
            <a:ext cx="8680031" cy="4546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32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242C7-8F89-2DA0-DC5F-7E80FD8E8A7A}"/>
              </a:ext>
            </a:extLst>
          </p:cNvPr>
          <p:cNvSpPr>
            <a:spLocks noGrp="1"/>
          </p:cNvSpPr>
          <p:nvPr>
            <p:ph sz="quarter" idx="21"/>
          </p:nvPr>
        </p:nvSpPr>
        <p:spPr/>
        <p:txBody>
          <a:bodyPr/>
          <a:lstStyle/>
          <a:p>
            <a:pPr marL="285750" indent="-285750" algn="just">
              <a:buFont typeface="Arial" panose="020B0604020202020204" pitchFamily="34" charset="0"/>
              <a:buChar char="•"/>
            </a:pPr>
            <a:r>
              <a:rPr lang="en-US" sz="2000" dirty="0"/>
              <a:t>Graph’s mathematical term is G={V,E}</a:t>
            </a:r>
          </a:p>
          <a:p>
            <a:pPr marL="285750" indent="-285750" algn="just">
              <a:buFont typeface="Arial" panose="020B0604020202020204" pitchFamily="34" charset="0"/>
              <a:buChar char="•"/>
            </a:pPr>
            <a:r>
              <a:rPr lang="en-US" sz="2000" dirty="0"/>
              <a:t>A </a:t>
            </a:r>
            <a:r>
              <a:rPr lang="en-US" sz="2000" b="1" dirty="0"/>
              <a:t>graph</a:t>
            </a:r>
            <a:r>
              <a:rPr lang="en-US" sz="2000" dirty="0"/>
              <a:t> is a pictorial representation of a set of objects where some pairs of objects are connected by links.</a:t>
            </a:r>
          </a:p>
          <a:p>
            <a:pPr marL="285750" indent="-285750" algn="just">
              <a:buFont typeface="Arial" panose="020B0604020202020204" pitchFamily="34" charset="0"/>
              <a:buChar char="•"/>
            </a:pPr>
            <a:r>
              <a:rPr lang="en-US" sz="2000" dirty="0"/>
              <a:t>It is composed of two elements - nodes (vertices) and relationships (edges).</a:t>
            </a:r>
          </a:p>
          <a:p>
            <a:pPr marL="285750" indent="-285750" algn="just">
              <a:buFont typeface="Arial" panose="020B0604020202020204" pitchFamily="34" charset="0"/>
              <a:buChar char="•"/>
            </a:pPr>
            <a:r>
              <a:rPr lang="en-US" sz="2000" b="1" dirty="0"/>
              <a:t>Graph database </a:t>
            </a:r>
            <a:r>
              <a:rPr lang="en-US" sz="2000" dirty="0"/>
              <a:t>is a database used to model the data in the form of graph. </a:t>
            </a:r>
          </a:p>
          <a:p>
            <a:pPr marL="285750" indent="-285750" algn="just">
              <a:buFont typeface="Arial" panose="020B0604020202020204" pitchFamily="34" charset="0"/>
              <a:buChar char="•"/>
            </a:pPr>
            <a:r>
              <a:rPr lang="en-US" sz="2000" dirty="0"/>
              <a:t>In here, the nodes of a graph depict the entities while the relationships depict the association of these nodes.</a:t>
            </a:r>
          </a:p>
          <a:p>
            <a:pPr marL="285750" indent="-285750" algn="just">
              <a:buFont typeface="Arial" panose="020B0604020202020204" pitchFamily="34" charset="0"/>
              <a:buChar char="•"/>
            </a:pPr>
            <a:r>
              <a:rPr lang="en-US" sz="2000" dirty="0"/>
              <a:t>A </a:t>
            </a:r>
            <a:r>
              <a:rPr lang="en-US" sz="2000" b="1" dirty="0"/>
              <a:t>knowledge graph </a:t>
            </a:r>
            <a:r>
              <a:rPr lang="en-US" sz="2000" dirty="0"/>
              <a:t>is an organized representation of real-world entities and their relationships. It is typically stored in a graph database, which natively stores the relationships between data entities. Entities in a knowledge graph can represent objects, events, situations, or concepts.</a:t>
            </a:r>
          </a:p>
        </p:txBody>
      </p:sp>
      <p:sp>
        <p:nvSpPr>
          <p:cNvPr id="3" name="Title 2">
            <a:extLst>
              <a:ext uri="{FF2B5EF4-FFF2-40B4-BE49-F238E27FC236}">
                <a16:creationId xmlns:a16="http://schemas.microsoft.com/office/drawing/2014/main" id="{5F2D0859-4822-58F0-8F14-E9890042BCFD}"/>
              </a:ext>
            </a:extLst>
          </p:cNvPr>
          <p:cNvSpPr>
            <a:spLocks noGrp="1"/>
          </p:cNvSpPr>
          <p:nvPr>
            <p:ph type="title"/>
          </p:nvPr>
        </p:nvSpPr>
        <p:spPr/>
        <p:txBody>
          <a:bodyPr/>
          <a:lstStyle/>
          <a:p>
            <a:r>
              <a:rPr lang="en-US" dirty="0"/>
              <a:t>What is a Graph, Graph Database &amp; Knowledge Graph?</a:t>
            </a:r>
          </a:p>
        </p:txBody>
      </p:sp>
      <p:sp>
        <p:nvSpPr>
          <p:cNvPr id="4" name="Footer Placeholder 3">
            <a:extLst>
              <a:ext uri="{FF2B5EF4-FFF2-40B4-BE49-F238E27FC236}">
                <a16:creationId xmlns:a16="http://schemas.microsoft.com/office/drawing/2014/main" id="{1287C52F-D3FE-A29A-6A58-37DC8778D23E}"/>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C25D51F4-1A71-C545-327F-08AC98E5D8B9}"/>
              </a:ext>
            </a:extLst>
          </p:cNvPr>
          <p:cNvSpPr>
            <a:spLocks noGrp="1"/>
          </p:cNvSpPr>
          <p:nvPr>
            <p:ph type="sldNum" sz="quarter" idx="4"/>
          </p:nvPr>
        </p:nvSpPr>
        <p:spPr/>
        <p:txBody>
          <a:bodyPr/>
          <a:lstStyle/>
          <a:p>
            <a:fld id="{C53E075B-3175-45CF-B3C7-FEDF3F5961E3}" type="slidenum">
              <a:rPr lang="en-US" smtClean="0"/>
              <a:pPr/>
              <a:t>6</a:t>
            </a:fld>
            <a:endParaRPr lang="en-US" dirty="0"/>
          </a:p>
        </p:txBody>
      </p:sp>
    </p:spTree>
    <p:extLst>
      <p:ext uri="{BB962C8B-B14F-4D97-AF65-F5344CB8AC3E}">
        <p14:creationId xmlns:p14="http://schemas.microsoft.com/office/powerpoint/2010/main" val="3316175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7FDE7-BB06-BBF8-4EB2-CA489C688E05}"/>
              </a:ext>
            </a:extLst>
          </p:cNvPr>
          <p:cNvSpPr>
            <a:spLocks noGrp="1"/>
          </p:cNvSpPr>
          <p:nvPr>
            <p:ph sz="quarter" idx="21"/>
          </p:nvPr>
        </p:nvSpPr>
        <p:spPr>
          <a:xfrm>
            <a:off x="385010" y="1357162"/>
            <a:ext cx="6275672" cy="4552750"/>
          </a:xfrm>
        </p:spPr>
        <p:txBody>
          <a:bodyPr/>
          <a:lstStyle/>
          <a:p>
            <a:pPr algn="just"/>
            <a:r>
              <a:rPr lang="en-US" sz="2000" dirty="0">
                <a:cs typeface="Arial"/>
              </a:rPr>
              <a:t>A knowledge graph (KG) is a network of real-world entities and their relationships, which is used to organize data from multiple sources. </a:t>
            </a:r>
          </a:p>
          <a:p>
            <a:pPr algn="just"/>
            <a:r>
              <a:rPr lang="en-US" sz="2000" dirty="0">
                <a:cs typeface="Arial"/>
              </a:rPr>
              <a:t>KGs can be used to:</a:t>
            </a:r>
          </a:p>
          <a:p>
            <a:pPr marL="342900" indent="-342900" algn="just">
              <a:buFont typeface="Arial" panose="020B0604020202020204" pitchFamily="34" charset="0"/>
              <a:buChar char="•"/>
            </a:pPr>
            <a:r>
              <a:rPr lang="en-US" sz="2000" b="1" dirty="0">
                <a:cs typeface="Arial"/>
              </a:rPr>
              <a:t>Integrate data:</a:t>
            </a:r>
            <a:r>
              <a:rPr lang="en-US" sz="2000" dirty="0">
                <a:cs typeface="Arial"/>
              </a:rPr>
              <a:t> KGs can link information from various sources, such as relational databases, spreadsheets, and text documents. </a:t>
            </a:r>
          </a:p>
          <a:p>
            <a:pPr marL="342900" indent="-342900" algn="just">
              <a:buFont typeface="Arial" panose="020B0604020202020204" pitchFamily="34" charset="0"/>
              <a:buChar char="•"/>
            </a:pPr>
            <a:r>
              <a:rPr lang="en-US" sz="2000" b="1" dirty="0">
                <a:cs typeface="Arial"/>
              </a:rPr>
              <a:t>Add context:</a:t>
            </a:r>
            <a:r>
              <a:rPr lang="en-US" sz="2000" dirty="0">
                <a:cs typeface="Arial"/>
              </a:rPr>
              <a:t> KGs can provide context and depth to AI techniques like machine learning. </a:t>
            </a:r>
          </a:p>
          <a:p>
            <a:pPr marL="342900" indent="-342900" algn="just">
              <a:buFont typeface="Arial" panose="020B0604020202020204" pitchFamily="34" charset="0"/>
              <a:buChar char="•"/>
            </a:pPr>
            <a:r>
              <a:rPr lang="en-US" sz="2000" b="1" dirty="0">
                <a:cs typeface="Arial"/>
              </a:rPr>
              <a:t>Make data accessible:</a:t>
            </a:r>
            <a:r>
              <a:rPr lang="en-US" sz="2000" dirty="0">
                <a:cs typeface="Arial"/>
              </a:rPr>
              <a:t> KGs can make information more accessible to all members of an organization. </a:t>
            </a:r>
          </a:p>
          <a:p>
            <a:pPr marL="342900" indent="-342900" algn="just">
              <a:buFont typeface="Arial" panose="020B0604020202020204" pitchFamily="34" charset="0"/>
              <a:buChar char="•"/>
            </a:pPr>
            <a:r>
              <a:rPr lang="en-US" sz="2000" b="1" dirty="0">
                <a:cs typeface="Arial"/>
              </a:rPr>
              <a:t>Answer questions:</a:t>
            </a:r>
            <a:r>
              <a:rPr lang="en-US" sz="2000" dirty="0">
                <a:cs typeface="Arial"/>
              </a:rPr>
              <a:t> KGs can link information from different sources to answer questions.</a:t>
            </a:r>
          </a:p>
        </p:txBody>
      </p:sp>
      <p:sp>
        <p:nvSpPr>
          <p:cNvPr id="3" name="Title 2">
            <a:extLst>
              <a:ext uri="{FF2B5EF4-FFF2-40B4-BE49-F238E27FC236}">
                <a16:creationId xmlns:a16="http://schemas.microsoft.com/office/drawing/2014/main" id="{F07297B2-0F82-3A39-AAC2-2F5488E5098D}"/>
              </a:ext>
            </a:extLst>
          </p:cNvPr>
          <p:cNvSpPr>
            <a:spLocks noGrp="1"/>
          </p:cNvSpPr>
          <p:nvPr>
            <p:ph type="title"/>
          </p:nvPr>
        </p:nvSpPr>
        <p:spPr/>
        <p:txBody>
          <a:bodyPr/>
          <a:lstStyle/>
          <a:p>
            <a:r>
              <a:rPr lang="en-US" sz="2400" dirty="0">
                <a:cs typeface="Arial"/>
              </a:rPr>
              <a:t>Introduction to Knowledge graph (KG)</a:t>
            </a:r>
            <a:endParaRPr lang="en-US" dirty="0"/>
          </a:p>
        </p:txBody>
      </p:sp>
      <p:sp>
        <p:nvSpPr>
          <p:cNvPr id="4" name="Footer Placeholder 3">
            <a:extLst>
              <a:ext uri="{FF2B5EF4-FFF2-40B4-BE49-F238E27FC236}">
                <a16:creationId xmlns:a16="http://schemas.microsoft.com/office/drawing/2014/main" id="{A02ED002-8FF1-9704-FA33-21F5DD75CBA4}"/>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6C160685-8A64-DA38-E35A-7BEA8E619367}"/>
              </a:ext>
            </a:extLst>
          </p:cNvPr>
          <p:cNvSpPr>
            <a:spLocks noGrp="1"/>
          </p:cNvSpPr>
          <p:nvPr>
            <p:ph type="sldNum" sz="quarter" idx="4"/>
          </p:nvPr>
        </p:nvSpPr>
        <p:spPr/>
        <p:txBody>
          <a:bodyPr/>
          <a:lstStyle/>
          <a:p>
            <a:fld id="{C53E075B-3175-45CF-B3C7-FEDF3F5961E3}" type="slidenum">
              <a:rPr lang="en-US" smtClean="0"/>
              <a:pPr/>
              <a:t>7</a:t>
            </a:fld>
            <a:endParaRPr lang="en-US" dirty="0"/>
          </a:p>
        </p:txBody>
      </p:sp>
      <p:sp>
        <p:nvSpPr>
          <p:cNvPr id="7" name="TextBox 6">
            <a:extLst>
              <a:ext uri="{FF2B5EF4-FFF2-40B4-BE49-F238E27FC236}">
                <a16:creationId xmlns:a16="http://schemas.microsoft.com/office/drawing/2014/main" id="{0EECFFC1-AA12-01E2-FB44-B84AFED2F1CD}"/>
              </a:ext>
            </a:extLst>
          </p:cNvPr>
          <p:cNvSpPr txBox="1"/>
          <p:nvPr/>
        </p:nvSpPr>
        <p:spPr>
          <a:xfrm>
            <a:off x="3359217" y="6169794"/>
            <a:ext cx="741145" cy="336884"/>
          </a:xfrm>
          <a:prstGeom prst="rect">
            <a:avLst/>
          </a:prstGeom>
          <a:noFill/>
        </p:spPr>
        <p:txBody>
          <a:bodyPr wrap="square" lIns="0" tIns="0" rIns="0" bIns="0" rtlCol="0">
            <a:noAutofit/>
          </a:bodyPr>
          <a:lstStyle/>
          <a:p>
            <a:pPr algn="l"/>
            <a:r>
              <a:rPr lang="en-US" sz="1600" dirty="0">
                <a:solidFill>
                  <a:schemeClr val="tx2"/>
                </a:solidFill>
                <a:hlinkClick r:id="rId2"/>
              </a:rPr>
              <a:t>Source</a:t>
            </a:r>
            <a:endParaRPr lang="en-US" sz="1600" dirty="0">
              <a:solidFill>
                <a:schemeClr val="tx2"/>
              </a:solidFill>
            </a:endParaRPr>
          </a:p>
        </p:txBody>
      </p:sp>
      <p:pic>
        <p:nvPicPr>
          <p:cNvPr id="7171" name="Picture 3" descr="Data engineering tools for building knowledge graphs | The Hyve">
            <a:extLst>
              <a:ext uri="{FF2B5EF4-FFF2-40B4-BE49-F238E27FC236}">
                <a16:creationId xmlns:a16="http://schemas.microsoft.com/office/drawing/2014/main" id="{C9CD543A-E439-21B8-9460-2B0ED9D7E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684" y="828423"/>
            <a:ext cx="5454315" cy="443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1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7CD21-BCC3-713B-A76D-0F264D9835ED}"/>
              </a:ext>
            </a:extLst>
          </p:cNvPr>
          <p:cNvSpPr>
            <a:spLocks noGrp="1"/>
          </p:cNvSpPr>
          <p:nvPr>
            <p:ph sz="quarter" idx="21"/>
          </p:nvPr>
        </p:nvSpPr>
        <p:spPr>
          <a:xfrm>
            <a:off x="457198" y="1425389"/>
            <a:ext cx="8404412" cy="4652684"/>
          </a:xfrm>
        </p:spPr>
        <p:txBody>
          <a:bodyPr/>
          <a:lstStyle/>
          <a:p>
            <a:pPr algn="just"/>
            <a:r>
              <a:rPr lang="en-US" sz="2000" dirty="0">
                <a:cs typeface="Arial"/>
              </a:rPr>
              <a:t>Over time, four major types of NoSQL databases emerged:</a:t>
            </a:r>
          </a:p>
          <a:p>
            <a:pPr marL="285750" indent="-285750" algn="just">
              <a:lnSpc>
                <a:spcPct val="120000"/>
              </a:lnSpc>
              <a:spcBef>
                <a:spcPts val="1200"/>
              </a:spcBef>
              <a:buFont typeface="Arial" panose="020B0604020202020204" pitchFamily="34" charset="0"/>
              <a:buChar char="•"/>
            </a:pPr>
            <a:r>
              <a:rPr lang="en-US" sz="2000" b="1" dirty="0">
                <a:cs typeface="Arial"/>
              </a:rPr>
              <a:t>Document databases </a:t>
            </a:r>
            <a:r>
              <a:rPr lang="en-US" sz="2000" dirty="0">
                <a:cs typeface="Arial"/>
              </a:rPr>
              <a:t>store data in documents similar to JSON (JavaScript Object Notation) objects. Each document contains pairs of fields and values. </a:t>
            </a:r>
          </a:p>
          <a:p>
            <a:pPr marL="285750" indent="-285750" algn="just">
              <a:lnSpc>
                <a:spcPct val="120000"/>
              </a:lnSpc>
              <a:spcBef>
                <a:spcPts val="1200"/>
              </a:spcBef>
              <a:buFont typeface="Arial" panose="020B0604020202020204" pitchFamily="34" charset="0"/>
              <a:buChar char="•"/>
            </a:pPr>
            <a:r>
              <a:rPr lang="en-US" sz="2000" b="1" dirty="0">
                <a:cs typeface="Arial"/>
              </a:rPr>
              <a:t>Key-value databases </a:t>
            </a:r>
            <a:r>
              <a:rPr lang="en-US" sz="2000" dirty="0">
                <a:cs typeface="Arial"/>
              </a:rPr>
              <a:t>are a simpler type of database where each item contains keys and values.</a:t>
            </a:r>
          </a:p>
          <a:p>
            <a:pPr marL="285750" indent="-285750" algn="just">
              <a:lnSpc>
                <a:spcPct val="120000"/>
              </a:lnSpc>
              <a:spcBef>
                <a:spcPts val="1200"/>
              </a:spcBef>
              <a:buFont typeface="Arial" panose="020B0604020202020204" pitchFamily="34" charset="0"/>
              <a:buChar char="•"/>
            </a:pPr>
            <a:r>
              <a:rPr lang="en-US" sz="2000" b="1" dirty="0">
                <a:cs typeface="Arial"/>
              </a:rPr>
              <a:t>Wide-column s</a:t>
            </a:r>
            <a:r>
              <a:rPr lang="en-US" sz="2000" dirty="0">
                <a:cs typeface="Arial"/>
              </a:rPr>
              <a:t>tores data in tables, rows, and dynamic columns.</a:t>
            </a:r>
          </a:p>
          <a:p>
            <a:pPr marL="285750" indent="-285750" algn="just">
              <a:lnSpc>
                <a:spcPct val="120000"/>
              </a:lnSpc>
              <a:spcBef>
                <a:spcPts val="1200"/>
              </a:spcBef>
              <a:buFont typeface="Arial" panose="020B0604020202020204" pitchFamily="34" charset="0"/>
              <a:buChar char="•"/>
            </a:pPr>
            <a:r>
              <a:rPr lang="en-US" sz="2000" b="1" dirty="0">
                <a:cs typeface="Arial"/>
              </a:rPr>
              <a:t>Graph databases </a:t>
            </a:r>
            <a:r>
              <a:rPr lang="en-US" sz="2000" dirty="0">
                <a:cs typeface="Arial"/>
              </a:rPr>
              <a:t>store data in nodes and edges. Nodes typically store information about people, places, and things, while edges store information about the relationships between the nodes.</a:t>
            </a:r>
          </a:p>
        </p:txBody>
      </p:sp>
      <p:sp>
        <p:nvSpPr>
          <p:cNvPr id="3" name="Title 2">
            <a:extLst>
              <a:ext uri="{FF2B5EF4-FFF2-40B4-BE49-F238E27FC236}">
                <a16:creationId xmlns:a16="http://schemas.microsoft.com/office/drawing/2014/main" id="{D49C7B84-9643-06FB-2EB7-2187BB0FF47E}"/>
              </a:ext>
            </a:extLst>
          </p:cNvPr>
          <p:cNvSpPr>
            <a:spLocks noGrp="1"/>
          </p:cNvSpPr>
          <p:nvPr>
            <p:ph type="title"/>
          </p:nvPr>
        </p:nvSpPr>
        <p:spPr>
          <a:xfrm>
            <a:off x="457198" y="544337"/>
            <a:ext cx="10808209" cy="307777"/>
          </a:xfrm>
        </p:spPr>
        <p:txBody>
          <a:bodyPr/>
          <a:lstStyle/>
          <a:p>
            <a:r>
              <a:rPr lang="en-US" sz="2400" dirty="0">
                <a:cs typeface="Arial"/>
              </a:rPr>
              <a:t>Graph Database Exist under NoSQL databases</a:t>
            </a:r>
            <a:endParaRPr lang="en-US" dirty="0"/>
          </a:p>
        </p:txBody>
      </p:sp>
      <p:sp>
        <p:nvSpPr>
          <p:cNvPr id="4" name="Footer Placeholder 3">
            <a:extLst>
              <a:ext uri="{FF2B5EF4-FFF2-40B4-BE49-F238E27FC236}">
                <a16:creationId xmlns:a16="http://schemas.microsoft.com/office/drawing/2014/main" id="{787E423A-7C1F-C941-5E70-16265DF7F878}"/>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8689068F-2B6C-F391-AAA0-F64F29AF0DE8}"/>
              </a:ext>
            </a:extLst>
          </p:cNvPr>
          <p:cNvSpPr>
            <a:spLocks noGrp="1"/>
          </p:cNvSpPr>
          <p:nvPr>
            <p:ph type="sldNum" sz="quarter" idx="4"/>
          </p:nvPr>
        </p:nvSpPr>
        <p:spPr/>
        <p:txBody>
          <a:bodyPr/>
          <a:lstStyle/>
          <a:p>
            <a:fld id="{C53E075B-3175-45CF-B3C7-FEDF3F5961E3}" type="slidenum">
              <a:rPr lang="en-US" smtClean="0"/>
              <a:pPr/>
              <a:t>8</a:t>
            </a:fld>
            <a:endParaRPr lang="en-US" dirty="0"/>
          </a:p>
        </p:txBody>
      </p:sp>
      <p:pic>
        <p:nvPicPr>
          <p:cNvPr id="7172" name="Picture 4" descr="Types of NoSQL Databases - GeeksforGeeks">
            <a:extLst>
              <a:ext uri="{FF2B5EF4-FFF2-40B4-BE49-F238E27FC236}">
                <a16:creationId xmlns:a16="http://schemas.microsoft.com/office/drawing/2014/main" id="{15DE5B26-4570-9189-42C1-FB139FDC7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8586" y="1567299"/>
            <a:ext cx="3183414" cy="338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7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D265ED-63B9-739A-1B77-DD35FC0CE12C}"/>
              </a:ext>
            </a:extLst>
          </p:cNvPr>
          <p:cNvSpPr>
            <a:spLocks noGrp="1"/>
          </p:cNvSpPr>
          <p:nvPr>
            <p:ph sz="quarter" idx="21"/>
          </p:nvPr>
        </p:nvSpPr>
        <p:spPr>
          <a:xfrm>
            <a:off x="352523" y="2086916"/>
            <a:ext cx="11612881" cy="4458263"/>
          </a:xfrm>
        </p:spPr>
        <p:txBody>
          <a:bodyPr numCol="3"/>
          <a:lstStyle/>
          <a:p>
            <a:r>
              <a:rPr lang="en-US" dirty="0">
                <a:solidFill>
                  <a:schemeClr val="tx2">
                    <a:lumMod val="75000"/>
                    <a:lumOff val="25000"/>
                  </a:schemeClr>
                </a:solidFill>
                <a:highlight>
                  <a:srgbClr val="FFFF00"/>
                </a:highlight>
              </a:rPr>
              <a:t>Neo4j</a:t>
            </a:r>
          </a:p>
          <a:p>
            <a:r>
              <a:rPr lang="en-US" dirty="0">
                <a:solidFill>
                  <a:schemeClr val="tx2">
                    <a:lumMod val="75000"/>
                    <a:lumOff val="25000"/>
                  </a:schemeClr>
                </a:solidFill>
                <a:highlight>
                  <a:srgbClr val="FFFF00"/>
                </a:highlight>
              </a:rPr>
              <a:t>Amazon Neptune</a:t>
            </a:r>
          </a:p>
          <a:p>
            <a:r>
              <a:rPr lang="en-US" dirty="0">
                <a:solidFill>
                  <a:schemeClr val="tx2">
                    <a:lumMod val="75000"/>
                    <a:lumOff val="25000"/>
                  </a:schemeClr>
                </a:solidFill>
              </a:rPr>
              <a:t>Microsoft Azure </a:t>
            </a:r>
            <a:r>
              <a:rPr lang="en-US" dirty="0">
                <a:solidFill>
                  <a:schemeClr val="tx2">
                    <a:lumMod val="75000"/>
                    <a:lumOff val="25000"/>
                  </a:schemeClr>
                </a:solidFill>
                <a:highlight>
                  <a:srgbClr val="FFFF00"/>
                </a:highlight>
              </a:rPr>
              <a:t>Cosmos DB</a:t>
            </a:r>
          </a:p>
          <a:p>
            <a:r>
              <a:rPr lang="en-US" dirty="0" err="1">
                <a:solidFill>
                  <a:schemeClr val="tx2">
                    <a:lumMod val="75000"/>
                    <a:lumOff val="25000"/>
                  </a:schemeClr>
                </a:solidFill>
              </a:rPr>
              <a:t>ArangoDB</a:t>
            </a:r>
            <a:endParaRPr lang="en-US" dirty="0">
              <a:solidFill>
                <a:schemeClr val="tx2">
                  <a:lumMod val="75000"/>
                  <a:lumOff val="25000"/>
                </a:schemeClr>
              </a:solidFill>
            </a:endParaRPr>
          </a:p>
          <a:p>
            <a:r>
              <a:rPr lang="en-US" dirty="0" err="1">
                <a:solidFill>
                  <a:schemeClr val="tx2">
                    <a:lumMod val="75000"/>
                    <a:lumOff val="25000"/>
                  </a:schemeClr>
                </a:solidFill>
                <a:highlight>
                  <a:srgbClr val="FFFF00"/>
                </a:highlight>
              </a:rPr>
              <a:t>GraphDB</a:t>
            </a:r>
            <a:r>
              <a:rPr lang="en-US" dirty="0">
                <a:solidFill>
                  <a:schemeClr val="tx2">
                    <a:lumMod val="75000"/>
                    <a:lumOff val="25000"/>
                  </a:schemeClr>
                </a:solidFill>
              </a:rPr>
              <a:t> (by </a:t>
            </a:r>
            <a:r>
              <a:rPr lang="en-US" dirty="0" err="1">
                <a:solidFill>
                  <a:schemeClr val="tx2">
                    <a:lumMod val="75000"/>
                    <a:lumOff val="25000"/>
                  </a:schemeClr>
                </a:solidFill>
              </a:rPr>
              <a:t>Ontotext</a:t>
            </a:r>
            <a:r>
              <a:rPr lang="en-US" dirty="0">
                <a:solidFill>
                  <a:schemeClr val="tx2">
                    <a:lumMod val="75000"/>
                    <a:lumOff val="25000"/>
                  </a:schemeClr>
                </a:solidFill>
              </a:rPr>
              <a:t>)</a:t>
            </a:r>
          </a:p>
          <a:p>
            <a:r>
              <a:rPr lang="en-US" dirty="0" err="1">
                <a:solidFill>
                  <a:schemeClr val="tx2">
                    <a:lumMod val="75000"/>
                    <a:lumOff val="25000"/>
                  </a:schemeClr>
                </a:solidFill>
              </a:rPr>
              <a:t>AllegroGraph</a:t>
            </a:r>
            <a:endParaRPr lang="en-US" dirty="0">
              <a:solidFill>
                <a:schemeClr val="tx2">
                  <a:lumMod val="75000"/>
                  <a:lumOff val="25000"/>
                </a:schemeClr>
              </a:solidFill>
            </a:endParaRPr>
          </a:p>
          <a:p>
            <a:r>
              <a:rPr lang="en-US" dirty="0" err="1">
                <a:solidFill>
                  <a:schemeClr val="tx2">
                    <a:lumMod val="75000"/>
                    <a:lumOff val="25000"/>
                  </a:schemeClr>
                </a:solidFill>
                <a:highlight>
                  <a:srgbClr val="FFFF00"/>
                </a:highlight>
              </a:rPr>
              <a:t>Stardog</a:t>
            </a:r>
            <a:endParaRPr lang="en-US" dirty="0">
              <a:solidFill>
                <a:schemeClr val="tx2">
                  <a:lumMod val="75000"/>
                  <a:lumOff val="25000"/>
                </a:schemeClr>
              </a:solidFill>
              <a:highlight>
                <a:srgbClr val="FFFF00"/>
              </a:highlight>
            </a:endParaRPr>
          </a:p>
          <a:p>
            <a:r>
              <a:rPr lang="en-US" dirty="0" err="1">
                <a:solidFill>
                  <a:schemeClr val="tx2">
                    <a:lumMod val="75000"/>
                    <a:lumOff val="25000"/>
                  </a:schemeClr>
                </a:solidFill>
              </a:rPr>
              <a:t>TigerGraph</a:t>
            </a:r>
            <a:endParaRPr lang="en-US" dirty="0">
              <a:solidFill>
                <a:schemeClr val="tx2">
                  <a:lumMod val="75000"/>
                  <a:lumOff val="25000"/>
                </a:schemeClr>
              </a:solidFill>
            </a:endParaRPr>
          </a:p>
          <a:p>
            <a:r>
              <a:rPr lang="en-US" dirty="0" err="1">
                <a:solidFill>
                  <a:schemeClr val="tx2">
                    <a:lumMod val="75000"/>
                    <a:lumOff val="25000"/>
                  </a:schemeClr>
                </a:solidFill>
              </a:rPr>
              <a:t>Blazegraph</a:t>
            </a:r>
            <a:r>
              <a:rPr lang="en-US" dirty="0">
                <a:solidFill>
                  <a:schemeClr val="tx2">
                    <a:lumMod val="75000"/>
                    <a:lumOff val="25000"/>
                  </a:schemeClr>
                </a:solidFill>
              </a:rPr>
              <a:t> (formerly Bigdata)</a:t>
            </a:r>
          </a:p>
          <a:p>
            <a:r>
              <a:rPr lang="en-US" dirty="0">
                <a:solidFill>
                  <a:schemeClr val="tx2">
                    <a:lumMod val="75000"/>
                    <a:lumOff val="25000"/>
                  </a:schemeClr>
                </a:solidFill>
              </a:rPr>
              <a:t>Cayley</a:t>
            </a:r>
          </a:p>
          <a:p>
            <a:r>
              <a:rPr lang="en-US" dirty="0">
                <a:solidFill>
                  <a:schemeClr val="tx2">
                    <a:lumMod val="75000"/>
                    <a:lumOff val="25000"/>
                  </a:schemeClr>
                </a:solidFill>
                <a:highlight>
                  <a:srgbClr val="FFFF00"/>
                </a:highlight>
              </a:rPr>
              <a:t>Virtuoso</a:t>
            </a:r>
          </a:p>
          <a:p>
            <a:r>
              <a:rPr lang="en-US" dirty="0" err="1">
                <a:solidFill>
                  <a:schemeClr val="tx2">
                    <a:lumMod val="75000"/>
                    <a:lumOff val="25000"/>
                  </a:schemeClr>
                </a:solidFill>
              </a:rPr>
              <a:t>RedisGraph</a:t>
            </a:r>
            <a:endParaRPr lang="en-US" dirty="0">
              <a:solidFill>
                <a:schemeClr val="tx2">
                  <a:lumMod val="75000"/>
                  <a:lumOff val="25000"/>
                </a:schemeClr>
              </a:solidFill>
            </a:endParaRPr>
          </a:p>
          <a:p>
            <a:r>
              <a:rPr lang="en-US" dirty="0">
                <a:solidFill>
                  <a:schemeClr val="tx2">
                    <a:lumMod val="75000"/>
                    <a:lumOff val="25000"/>
                  </a:schemeClr>
                </a:solidFill>
              </a:rPr>
              <a:t>SPARQL Endpoint Solutions</a:t>
            </a:r>
          </a:p>
          <a:p>
            <a:r>
              <a:rPr lang="en-US" dirty="0" err="1">
                <a:solidFill>
                  <a:schemeClr val="tx2">
                    <a:lumMod val="75000"/>
                    <a:lumOff val="25000"/>
                  </a:schemeClr>
                </a:solidFill>
              </a:rPr>
              <a:t>Datastax</a:t>
            </a:r>
            <a:r>
              <a:rPr lang="en-US" dirty="0">
                <a:solidFill>
                  <a:schemeClr val="tx2">
                    <a:lumMod val="75000"/>
                    <a:lumOff val="25000"/>
                  </a:schemeClr>
                </a:solidFill>
              </a:rPr>
              <a:t> Graph (Apache Cassandra + Graph)</a:t>
            </a:r>
          </a:p>
          <a:p>
            <a:r>
              <a:rPr lang="en-US" dirty="0" err="1">
                <a:solidFill>
                  <a:schemeClr val="tx2">
                    <a:lumMod val="75000"/>
                    <a:lumOff val="25000"/>
                  </a:schemeClr>
                </a:solidFill>
              </a:rPr>
              <a:t>Oracel</a:t>
            </a:r>
            <a:r>
              <a:rPr lang="en-US" dirty="0">
                <a:solidFill>
                  <a:schemeClr val="tx2">
                    <a:lumMod val="75000"/>
                    <a:lumOff val="25000"/>
                  </a:schemeClr>
                </a:solidFill>
              </a:rPr>
              <a:t> Spatial and Graph</a:t>
            </a:r>
          </a:p>
          <a:p>
            <a:r>
              <a:rPr lang="en-US" dirty="0" err="1">
                <a:solidFill>
                  <a:schemeClr val="tx2">
                    <a:lumMod val="75000"/>
                    <a:lumOff val="25000"/>
                  </a:schemeClr>
                </a:solidFill>
                <a:highlight>
                  <a:srgbClr val="FFFF00"/>
                </a:highlight>
              </a:rPr>
              <a:t>GraphX</a:t>
            </a:r>
            <a:r>
              <a:rPr lang="en-US" dirty="0">
                <a:solidFill>
                  <a:schemeClr val="tx2">
                    <a:lumMod val="75000"/>
                    <a:lumOff val="25000"/>
                  </a:schemeClr>
                </a:solidFill>
              </a:rPr>
              <a:t> (Apache Spark)</a:t>
            </a:r>
          </a:p>
          <a:p>
            <a:r>
              <a:rPr lang="en-US" dirty="0" err="1">
                <a:solidFill>
                  <a:schemeClr val="tx2">
                    <a:lumMod val="75000"/>
                    <a:lumOff val="25000"/>
                  </a:schemeClr>
                </a:solidFill>
              </a:rPr>
              <a:t>JanusGraph</a:t>
            </a:r>
            <a:endParaRPr lang="en-US" dirty="0">
              <a:solidFill>
                <a:schemeClr val="tx2">
                  <a:lumMod val="75000"/>
                  <a:lumOff val="25000"/>
                </a:schemeClr>
              </a:solidFill>
            </a:endParaRPr>
          </a:p>
          <a:p>
            <a:r>
              <a:rPr lang="en-US" dirty="0" err="1">
                <a:solidFill>
                  <a:schemeClr val="tx2">
                    <a:lumMod val="75000"/>
                    <a:lumOff val="25000"/>
                  </a:schemeClr>
                </a:solidFill>
              </a:rPr>
              <a:t>GraphStore</a:t>
            </a:r>
            <a:endParaRPr lang="en-US" dirty="0">
              <a:solidFill>
                <a:schemeClr val="tx2">
                  <a:lumMod val="75000"/>
                  <a:lumOff val="25000"/>
                </a:schemeClr>
              </a:solidFill>
            </a:endParaRPr>
          </a:p>
          <a:p>
            <a:r>
              <a:rPr lang="en-US" dirty="0" err="1">
                <a:solidFill>
                  <a:schemeClr val="tx2">
                    <a:lumMod val="75000"/>
                    <a:lumOff val="25000"/>
                  </a:schemeClr>
                </a:solidFill>
              </a:rPr>
              <a:t>SonicDB</a:t>
            </a:r>
            <a:endParaRPr lang="en-US" dirty="0">
              <a:solidFill>
                <a:schemeClr val="tx2">
                  <a:lumMod val="75000"/>
                  <a:lumOff val="25000"/>
                </a:schemeClr>
              </a:solidFill>
            </a:endParaRPr>
          </a:p>
          <a:p>
            <a:r>
              <a:rPr lang="en-US" dirty="0">
                <a:solidFill>
                  <a:schemeClr val="tx2">
                    <a:lumMod val="75000"/>
                    <a:lumOff val="25000"/>
                  </a:schemeClr>
                </a:solidFill>
              </a:rPr>
              <a:t>Oxygen Graph</a:t>
            </a:r>
          </a:p>
          <a:p>
            <a:r>
              <a:rPr lang="en-US" dirty="0" err="1">
                <a:solidFill>
                  <a:schemeClr val="tx2">
                    <a:lumMod val="75000"/>
                    <a:lumOff val="25000"/>
                  </a:schemeClr>
                </a:solidFill>
              </a:rPr>
              <a:t>Memgraph</a:t>
            </a:r>
            <a:endParaRPr lang="en-US" dirty="0">
              <a:solidFill>
                <a:schemeClr val="tx2">
                  <a:lumMod val="75000"/>
                  <a:lumOff val="25000"/>
                </a:schemeClr>
              </a:solidFill>
            </a:endParaRPr>
          </a:p>
          <a:p>
            <a:r>
              <a:rPr lang="en-US" dirty="0" err="1">
                <a:solidFill>
                  <a:schemeClr val="tx2">
                    <a:lumMod val="75000"/>
                    <a:lumOff val="25000"/>
                  </a:schemeClr>
                </a:solidFill>
              </a:rPr>
              <a:t>FlockDB</a:t>
            </a:r>
            <a:endParaRPr lang="en-US" dirty="0">
              <a:solidFill>
                <a:schemeClr val="tx2">
                  <a:lumMod val="75000"/>
                  <a:lumOff val="25000"/>
                </a:schemeClr>
              </a:solidFill>
            </a:endParaRPr>
          </a:p>
          <a:p>
            <a:r>
              <a:rPr lang="en-US" dirty="0">
                <a:solidFill>
                  <a:schemeClr val="tx2">
                    <a:lumMod val="75000"/>
                    <a:lumOff val="25000"/>
                  </a:schemeClr>
                </a:solidFill>
              </a:rPr>
              <a:t>SAP Graph</a:t>
            </a:r>
          </a:p>
          <a:p>
            <a:r>
              <a:rPr lang="en-US" dirty="0" err="1">
                <a:solidFill>
                  <a:schemeClr val="tx2">
                    <a:lumMod val="75000"/>
                    <a:lumOff val="25000"/>
                  </a:schemeClr>
                </a:solidFill>
              </a:rPr>
              <a:t>RDFLib</a:t>
            </a:r>
            <a:r>
              <a:rPr lang="en-US" dirty="0">
                <a:solidFill>
                  <a:schemeClr val="tx2">
                    <a:lumMod val="75000"/>
                    <a:lumOff val="25000"/>
                  </a:schemeClr>
                </a:solidFill>
              </a:rPr>
              <a:t> (Python library)</a:t>
            </a:r>
          </a:p>
          <a:p>
            <a:r>
              <a:rPr lang="en-US" dirty="0" err="1">
                <a:solidFill>
                  <a:schemeClr val="tx2">
                    <a:lumMod val="75000"/>
                    <a:lumOff val="25000"/>
                  </a:schemeClr>
                </a:solidFill>
              </a:rPr>
              <a:t>Dgraph</a:t>
            </a:r>
            <a:endParaRPr lang="en-US" dirty="0">
              <a:solidFill>
                <a:schemeClr val="tx2">
                  <a:lumMod val="75000"/>
                  <a:lumOff val="25000"/>
                </a:schemeClr>
              </a:solidFill>
            </a:endParaRPr>
          </a:p>
          <a:p>
            <a:r>
              <a:rPr lang="en-US" dirty="0">
                <a:solidFill>
                  <a:schemeClr val="tx2">
                    <a:lumMod val="75000"/>
                    <a:lumOff val="25000"/>
                  </a:schemeClr>
                </a:solidFill>
              </a:rPr>
              <a:t>Linked Data Platform (LDP)</a:t>
            </a:r>
          </a:p>
          <a:p>
            <a:r>
              <a:rPr lang="en-US" dirty="0" err="1">
                <a:solidFill>
                  <a:schemeClr val="tx2">
                    <a:lumMod val="75000"/>
                    <a:lumOff val="25000"/>
                  </a:schemeClr>
                </a:solidFill>
              </a:rPr>
              <a:t>TinkerPop</a:t>
            </a:r>
            <a:r>
              <a:rPr lang="en-US" dirty="0">
                <a:solidFill>
                  <a:schemeClr val="tx2">
                    <a:lumMod val="75000"/>
                    <a:lumOff val="25000"/>
                  </a:schemeClr>
                </a:solidFill>
              </a:rPr>
              <a:t> (Apache)</a:t>
            </a:r>
          </a:p>
          <a:p>
            <a:r>
              <a:rPr lang="en-US" dirty="0">
                <a:solidFill>
                  <a:schemeClr val="tx2">
                    <a:lumMod val="75000"/>
                    <a:lumOff val="25000"/>
                  </a:schemeClr>
                </a:solidFill>
                <a:highlight>
                  <a:srgbClr val="FFFF00"/>
                </a:highlight>
              </a:rPr>
              <a:t>Cassandra</a:t>
            </a:r>
            <a:r>
              <a:rPr lang="en-US" dirty="0">
                <a:solidFill>
                  <a:schemeClr val="tx2">
                    <a:lumMod val="75000"/>
                    <a:lumOff val="25000"/>
                  </a:schemeClr>
                </a:solidFill>
              </a:rPr>
              <a:t> (with Graph extensions)</a:t>
            </a:r>
          </a:p>
          <a:p>
            <a:r>
              <a:rPr lang="en-US" dirty="0">
                <a:solidFill>
                  <a:schemeClr val="tx2">
                    <a:lumMod val="75000"/>
                    <a:lumOff val="25000"/>
                  </a:schemeClr>
                </a:solidFill>
              </a:rPr>
              <a:t>Lucene / </a:t>
            </a:r>
            <a:r>
              <a:rPr lang="en-US" dirty="0">
                <a:solidFill>
                  <a:schemeClr val="tx2">
                    <a:lumMod val="75000"/>
                    <a:lumOff val="25000"/>
                  </a:schemeClr>
                </a:solidFill>
                <a:highlight>
                  <a:srgbClr val="FFFF00"/>
                </a:highlight>
              </a:rPr>
              <a:t>Elasticsearch</a:t>
            </a:r>
            <a:r>
              <a:rPr lang="en-US" dirty="0">
                <a:solidFill>
                  <a:schemeClr val="tx2">
                    <a:lumMod val="75000"/>
                    <a:lumOff val="25000"/>
                  </a:schemeClr>
                </a:solidFill>
              </a:rPr>
              <a:t> with Graph Capabilities</a:t>
            </a:r>
          </a:p>
          <a:p>
            <a:r>
              <a:rPr lang="en-US" dirty="0" err="1">
                <a:solidFill>
                  <a:schemeClr val="tx2">
                    <a:lumMod val="75000"/>
                    <a:lumOff val="25000"/>
                  </a:schemeClr>
                </a:solidFill>
              </a:rPr>
              <a:t>RedisGraph</a:t>
            </a:r>
            <a:r>
              <a:rPr lang="en-US" dirty="0">
                <a:solidFill>
                  <a:schemeClr val="tx2">
                    <a:lumMod val="75000"/>
                    <a:lumOff val="25000"/>
                  </a:schemeClr>
                </a:solidFill>
              </a:rPr>
              <a:t> (Module for Redis)</a:t>
            </a:r>
          </a:p>
          <a:p>
            <a:r>
              <a:rPr lang="en-US" dirty="0" err="1">
                <a:solidFill>
                  <a:schemeClr val="tx2">
                    <a:lumMod val="75000"/>
                    <a:lumOff val="25000"/>
                  </a:schemeClr>
                </a:solidFill>
              </a:rPr>
              <a:t>MarkLogic</a:t>
            </a:r>
            <a:endParaRPr lang="en-US" dirty="0">
              <a:solidFill>
                <a:schemeClr val="tx2">
                  <a:lumMod val="75000"/>
                  <a:lumOff val="25000"/>
                </a:schemeClr>
              </a:solidFill>
            </a:endParaRPr>
          </a:p>
          <a:p>
            <a:r>
              <a:rPr lang="en-US" dirty="0" err="1">
                <a:solidFill>
                  <a:schemeClr val="tx2">
                    <a:lumMod val="75000"/>
                    <a:lumOff val="25000"/>
                  </a:schemeClr>
                </a:solidFill>
              </a:rPr>
              <a:t>Kgraph</a:t>
            </a:r>
            <a:endParaRPr lang="en-US" dirty="0">
              <a:solidFill>
                <a:schemeClr val="tx2">
                  <a:lumMod val="75000"/>
                  <a:lumOff val="25000"/>
                </a:schemeClr>
              </a:solidFill>
            </a:endParaRPr>
          </a:p>
          <a:p>
            <a:r>
              <a:rPr lang="en-US" dirty="0" err="1">
                <a:solidFill>
                  <a:schemeClr val="tx2">
                    <a:lumMod val="75000"/>
                    <a:lumOff val="25000"/>
                  </a:schemeClr>
                </a:solidFill>
              </a:rPr>
              <a:t>Wikidata</a:t>
            </a:r>
            <a:r>
              <a:rPr lang="en-US" dirty="0">
                <a:solidFill>
                  <a:schemeClr val="tx2">
                    <a:lumMod val="75000"/>
                    <a:lumOff val="25000"/>
                  </a:schemeClr>
                </a:solidFill>
              </a:rPr>
              <a:t> Query service(SPARQL)</a:t>
            </a:r>
          </a:p>
          <a:p>
            <a:r>
              <a:rPr lang="en-US" dirty="0" err="1">
                <a:solidFill>
                  <a:schemeClr val="tx2">
                    <a:lumMod val="75000"/>
                    <a:lumOff val="25000"/>
                  </a:schemeClr>
                </a:solidFill>
              </a:rPr>
              <a:t>QLever</a:t>
            </a:r>
            <a:endParaRPr lang="en-US" dirty="0">
              <a:solidFill>
                <a:schemeClr val="tx2">
                  <a:lumMod val="75000"/>
                  <a:lumOff val="25000"/>
                </a:schemeClr>
              </a:solidFill>
            </a:endParaRPr>
          </a:p>
        </p:txBody>
      </p:sp>
      <p:sp>
        <p:nvSpPr>
          <p:cNvPr id="3" name="Title 2">
            <a:extLst>
              <a:ext uri="{FF2B5EF4-FFF2-40B4-BE49-F238E27FC236}">
                <a16:creationId xmlns:a16="http://schemas.microsoft.com/office/drawing/2014/main" id="{67EB97CF-5BF6-6C88-1B23-38F0D8A50A79}"/>
              </a:ext>
            </a:extLst>
          </p:cNvPr>
          <p:cNvSpPr>
            <a:spLocks noGrp="1"/>
          </p:cNvSpPr>
          <p:nvPr>
            <p:ph type="title"/>
          </p:nvPr>
        </p:nvSpPr>
        <p:spPr>
          <a:xfrm>
            <a:off x="352523" y="173477"/>
            <a:ext cx="10808209" cy="307777"/>
          </a:xfrm>
        </p:spPr>
        <p:txBody>
          <a:bodyPr/>
          <a:lstStyle/>
          <a:p>
            <a:r>
              <a:rPr lang="en-US" dirty="0"/>
              <a:t>Popular tools and platforms where you can store knowledge graphs</a:t>
            </a:r>
          </a:p>
        </p:txBody>
      </p:sp>
      <p:sp>
        <p:nvSpPr>
          <p:cNvPr id="4" name="Footer Placeholder 3">
            <a:extLst>
              <a:ext uri="{FF2B5EF4-FFF2-40B4-BE49-F238E27FC236}">
                <a16:creationId xmlns:a16="http://schemas.microsoft.com/office/drawing/2014/main" id="{3F262BA3-183A-3D16-D777-28664C59895A}"/>
              </a:ext>
            </a:extLst>
          </p:cNvPr>
          <p:cNvSpPr>
            <a:spLocks noGrp="1"/>
          </p:cNvSpPr>
          <p:nvPr>
            <p:ph type="ftr" sz="quarter" idx="3"/>
          </p:nvPr>
        </p:nvSpPr>
        <p:spPr/>
        <p:txBody>
          <a:bodyPr/>
          <a:lstStyle/>
          <a:p>
            <a:r>
              <a:rPr lang="en-US" dirty="0"/>
              <a:t>© 2024 Cognizant</a:t>
            </a:r>
          </a:p>
        </p:txBody>
      </p:sp>
      <p:sp>
        <p:nvSpPr>
          <p:cNvPr id="5" name="Slide Number Placeholder 4">
            <a:extLst>
              <a:ext uri="{FF2B5EF4-FFF2-40B4-BE49-F238E27FC236}">
                <a16:creationId xmlns:a16="http://schemas.microsoft.com/office/drawing/2014/main" id="{B5682B3B-9682-DE4B-757B-E7D1B66638F1}"/>
              </a:ext>
            </a:extLst>
          </p:cNvPr>
          <p:cNvSpPr>
            <a:spLocks noGrp="1"/>
          </p:cNvSpPr>
          <p:nvPr>
            <p:ph type="sldNum" sz="quarter" idx="4"/>
          </p:nvPr>
        </p:nvSpPr>
        <p:spPr/>
        <p:txBody>
          <a:bodyPr/>
          <a:lstStyle/>
          <a:p>
            <a:fld id="{C53E075B-3175-45CF-B3C7-FEDF3F5961E3}" type="slidenum">
              <a:rPr lang="en-US" smtClean="0"/>
              <a:pPr/>
              <a:t>9</a:t>
            </a:fld>
            <a:endParaRPr lang="en-US" dirty="0"/>
          </a:p>
        </p:txBody>
      </p:sp>
      <p:sp>
        <p:nvSpPr>
          <p:cNvPr id="7" name="TextBox 6">
            <a:extLst>
              <a:ext uri="{FF2B5EF4-FFF2-40B4-BE49-F238E27FC236}">
                <a16:creationId xmlns:a16="http://schemas.microsoft.com/office/drawing/2014/main" id="{64573826-9E78-8C34-0DEE-B7061E14059A}"/>
              </a:ext>
            </a:extLst>
          </p:cNvPr>
          <p:cNvSpPr txBox="1"/>
          <p:nvPr/>
        </p:nvSpPr>
        <p:spPr>
          <a:xfrm>
            <a:off x="247847" y="545421"/>
            <a:ext cx="11822231" cy="1477328"/>
          </a:xfrm>
          <a:prstGeom prst="rect">
            <a:avLst/>
          </a:prstGeom>
          <a:noFill/>
        </p:spPr>
        <p:txBody>
          <a:bodyPr wrap="square">
            <a:spAutoFit/>
          </a:bodyPr>
          <a:lstStyle/>
          <a:p>
            <a:pPr algn="just"/>
            <a:r>
              <a:rPr lang="en-US" dirty="0"/>
              <a:t>To develop </a:t>
            </a:r>
            <a:r>
              <a:rPr lang="en-US" dirty="0" err="1"/>
              <a:t>GraphRAG</a:t>
            </a:r>
            <a:r>
              <a:rPr lang="en-US" dirty="0"/>
              <a:t> (Graph-based Retrieval-Augmented Generation), you will need tools for creating, managing, and querying knowledge graphs. Knowledge graph storage systems typically allow you to organize entities and their relationships in a graph structure, which can be queried for relevant information during the retrieval step in </a:t>
            </a:r>
            <a:r>
              <a:rPr lang="en-US" dirty="0" err="1"/>
              <a:t>GraphRAG</a:t>
            </a:r>
            <a:r>
              <a:rPr lang="en-US" dirty="0"/>
              <a:t>. </a:t>
            </a:r>
          </a:p>
          <a:p>
            <a:r>
              <a:rPr lang="en-US" dirty="0"/>
              <a:t>Here is a list of some popular tools and platforms where you can store knowledge graphs:</a:t>
            </a:r>
          </a:p>
        </p:txBody>
      </p:sp>
    </p:spTree>
    <p:extLst>
      <p:ext uri="{BB962C8B-B14F-4D97-AF65-F5344CB8AC3E}">
        <p14:creationId xmlns:p14="http://schemas.microsoft.com/office/powerpoint/2010/main" val="2790213374"/>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cognizant_ppt_template_11mar2022</Template>
  <TotalTime>11491</TotalTime>
  <Words>3844</Words>
  <Application>Microsoft Office PowerPoint</Application>
  <PresentationFormat>Widescreen</PresentationFormat>
  <Paragraphs>316</Paragraphs>
  <Slides>31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vt:lpstr>
      <vt:lpstr>Manrope</vt:lpstr>
      <vt:lpstr>Public Sans</vt:lpstr>
      <vt:lpstr>syne-neo</vt:lpstr>
      <vt:lpstr>Office Theme</vt:lpstr>
      <vt:lpstr>Introduction to GraphRAG</vt:lpstr>
      <vt:lpstr>Outline</vt:lpstr>
      <vt:lpstr>PowerPoint Presentation</vt:lpstr>
      <vt:lpstr>What is a RAG?</vt:lpstr>
      <vt:lpstr>How RAG works?</vt:lpstr>
      <vt:lpstr>What is a Graph, Graph Database &amp; Knowledge Graph?</vt:lpstr>
      <vt:lpstr>Introduction to Knowledge graph (KG)</vt:lpstr>
      <vt:lpstr>Graph Database Exist under NoSQL databases</vt:lpstr>
      <vt:lpstr>Popular tools and platforms where you can store knowledge graphs</vt:lpstr>
      <vt:lpstr>Introduction to GraphRAG</vt:lpstr>
      <vt:lpstr>Key Importance of GraphRAG</vt:lpstr>
      <vt:lpstr>Why GraphRAG?</vt:lpstr>
      <vt:lpstr>Advantages of GraphRAG over Traditional RAG</vt:lpstr>
      <vt:lpstr>GraphRAG Lifecycle</vt:lpstr>
      <vt:lpstr>GraphRAG Lifecycle - Graph is analogous</vt:lpstr>
      <vt:lpstr>Understanding GraphRAG using Architect</vt:lpstr>
      <vt:lpstr>GraphRAG generally offers better accuracy than simple for several key reasons:</vt:lpstr>
      <vt:lpstr>What is Neo4j?</vt:lpstr>
      <vt:lpstr>Business benefits of using Neo4j  </vt:lpstr>
      <vt:lpstr>Business benefits of using Neo4j </vt:lpstr>
      <vt:lpstr>Alternative GraphRAG Approaches</vt:lpstr>
      <vt:lpstr>PowerPoint Presentation</vt:lpstr>
      <vt:lpstr>Constructing knowledge graphs</vt:lpstr>
      <vt:lpstr>OpenAI models and Neo4j credentials and connection</vt:lpstr>
      <vt:lpstr>LLM Graph Transformer</vt:lpstr>
      <vt:lpstr>PowerPoint Presentation</vt:lpstr>
      <vt:lpstr>Now we can pass in example text and examine the results.</vt:lpstr>
      <vt:lpstr>Representation of node and relationship in neo4j instance</vt:lpstr>
      <vt:lpstr>PowerPoint Presentation</vt:lpstr>
      <vt:lpstr>For a better understanding of the generated graph, we can again visualize it.</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
  <dc:creator>Panchal, Ronakkumar (Cognizant)</dc:creator>
  <cp:keywords/>
  <dc:description/>
  <cp:lastModifiedBy>Panchal, Ronakkumar (Cognizant)</cp:lastModifiedBy>
  <cp:revision>36</cp:revision>
  <dcterms:created xsi:type="dcterms:W3CDTF">2022-03-23T09:02:24Z</dcterms:created>
  <dcterms:modified xsi:type="dcterms:W3CDTF">2025-06-16T07:18:19Z</dcterms:modified>
  <cp:category/>
</cp:coreProperties>
</file>